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57" r:id="rId5"/>
    <p:sldId id="258" r:id="rId6"/>
    <p:sldId id="259" r:id="rId7"/>
    <p:sldId id="261" r:id="rId8"/>
    <p:sldId id="260"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15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0861CB-1D92-4E32-9F17-07CFF3F35631}" type="doc">
      <dgm:prSet loTypeId="urn:microsoft.com/office/officeart/2005/8/layout/radial6" loCatId="relationship" qsTypeId="urn:microsoft.com/office/officeart/2005/8/quickstyle/simple4" qsCatId="simple" csTypeId="urn:microsoft.com/office/officeart/2005/8/colors/colorful5" csCatId="colorful" phldr="1"/>
      <dgm:spPr/>
      <dgm:t>
        <a:bodyPr/>
        <a:lstStyle/>
        <a:p>
          <a:endParaRPr lang="en-US"/>
        </a:p>
      </dgm:t>
    </dgm:pt>
    <dgm:pt modelId="{9AF68DA1-4F4B-4663-99AB-D5F7E9BB1BBB}">
      <dgm:prSet phldrT="[Text]"/>
      <dgm:spPr/>
      <dgm:t>
        <a:bodyPr/>
        <a:lstStyle/>
        <a:p>
          <a:r>
            <a:rPr lang="en-US" dirty="0" smtClean="0"/>
            <a:t>Initiate</a:t>
          </a:r>
        </a:p>
      </dgm:t>
    </dgm:pt>
    <dgm:pt modelId="{9D0C0D53-87A7-40CE-BAA6-E7171FB90BBF}" type="parTrans" cxnId="{A359CE7B-6A1D-45A6-9189-65CC82325D3F}">
      <dgm:prSet/>
      <dgm:spPr/>
      <dgm:t>
        <a:bodyPr/>
        <a:lstStyle/>
        <a:p>
          <a:endParaRPr lang="en-US"/>
        </a:p>
      </dgm:t>
    </dgm:pt>
    <dgm:pt modelId="{239A81F9-B504-42C2-9A9C-D6859708C1FC}" type="sibTrans" cxnId="{A359CE7B-6A1D-45A6-9189-65CC82325D3F}">
      <dgm:prSet/>
      <dgm:spPr/>
      <dgm:t>
        <a:bodyPr/>
        <a:lstStyle/>
        <a:p>
          <a:endParaRPr lang="en-US"/>
        </a:p>
      </dgm:t>
    </dgm:pt>
    <dgm:pt modelId="{BBC9DFE0-5AC9-4DEA-A0A7-40DD82DFBB97}">
      <dgm:prSet phldrT="[Text]"/>
      <dgm:spPr/>
      <dgm:t>
        <a:bodyPr/>
        <a:lstStyle/>
        <a:p>
          <a:r>
            <a:rPr lang="en-US" dirty="0" smtClean="0"/>
            <a:t>Plan</a:t>
          </a:r>
          <a:endParaRPr lang="en-US" dirty="0"/>
        </a:p>
      </dgm:t>
    </dgm:pt>
    <dgm:pt modelId="{D5C33577-1074-4E6D-8FCA-541B338F87EF}" type="parTrans" cxnId="{746E6474-8F5A-46BD-B079-A17BB1D31DE7}">
      <dgm:prSet/>
      <dgm:spPr/>
      <dgm:t>
        <a:bodyPr/>
        <a:lstStyle/>
        <a:p>
          <a:endParaRPr lang="en-US"/>
        </a:p>
      </dgm:t>
    </dgm:pt>
    <dgm:pt modelId="{16CA3E98-764A-4EDB-910B-5A4BB83640E0}" type="sibTrans" cxnId="{746E6474-8F5A-46BD-B079-A17BB1D31DE7}">
      <dgm:prSet/>
      <dgm:spPr/>
      <dgm:t>
        <a:bodyPr/>
        <a:lstStyle/>
        <a:p>
          <a:endParaRPr lang="en-US"/>
        </a:p>
      </dgm:t>
    </dgm:pt>
    <dgm:pt modelId="{E2D31B47-5656-47E8-8C6F-A20E4191E425}">
      <dgm:prSet phldrT="[Text]"/>
      <dgm:spPr/>
      <dgm:t>
        <a:bodyPr/>
        <a:lstStyle/>
        <a:p>
          <a:r>
            <a:rPr lang="en-US" dirty="0" smtClean="0"/>
            <a:t>Study</a:t>
          </a:r>
          <a:endParaRPr lang="en-US" dirty="0"/>
        </a:p>
      </dgm:t>
    </dgm:pt>
    <dgm:pt modelId="{A304CBF6-8198-4EAC-8369-BADF6D75281E}" type="parTrans" cxnId="{7718D55B-99E7-42C3-98DA-11589D86F9CD}">
      <dgm:prSet/>
      <dgm:spPr/>
      <dgm:t>
        <a:bodyPr/>
        <a:lstStyle/>
        <a:p>
          <a:endParaRPr lang="en-US"/>
        </a:p>
      </dgm:t>
    </dgm:pt>
    <dgm:pt modelId="{7A26D853-981A-4EFE-ACBD-88F974FF82AF}" type="sibTrans" cxnId="{7718D55B-99E7-42C3-98DA-11589D86F9CD}">
      <dgm:prSet/>
      <dgm:spPr/>
      <dgm:t>
        <a:bodyPr/>
        <a:lstStyle/>
        <a:p>
          <a:endParaRPr lang="en-US"/>
        </a:p>
      </dgm:t>
    </dgm:pt>
    <dgm:pt modelId="{F1613D3D-74F0-436E-911D-7EDAE237D623}">
      <dgm:prSet phldrT="[Text]"/>
      <dgm:spPr/>
      <dgm:t>
        <a:bodyPr/>
        <a:lstStyle/>
        <a:p>
          <a:r>
            <a:rPr lang="en-US" dirty="0" smtClean="0"/>
            <a:t>Do </a:t>
          </a:r>
          <a:endParaRPr lang="en-US" dirty="0"/>
        </a:p>
      </dgm:t>
    </dgm:pt>
    <dgm:pt modelId="{C81EFF64-6AD9-402B-A242-0696BA7623DB}" type="parTrans" cxnId="{FD502D6E-AADC-4174-955B-399D8D566C13}">
      <dgm:prSet/>
      <dgm:spPr/>
      <dgm:t>
        <a:bodyPr/>
        <a:lstStyle/>
        <a:p>
          <a:endParaRPr lang="en-US"/>
        </a:p>
      </dgm:t>
    </dgm:pt>
    <dgm:pt modelId="{FD19B5B2-5091-4381-8B7B-F843E84D4F88}" type="sibTrans" cxnId="{FD502D6E-AADC-4174-955B-399D8D566C13}">
      <dgm:prSet/>
      <dgm:spPr/>
      <dgm:t>
        <a:bodyPr/>
        <a:lstStyle/>
        <a:p>
          <a:endParaRPr lang="en-US"/>
        </a:p>
      </dgm:t>
    </dgm:pt>
    <dgm:pt modelId="{0A32B363-462A-4799-8456-D4A159D99AD0}">
      <dgm:prSet phldrT="[Text]"/>
      <dgm:spPr/>
      <dgm:t>
        <a:bodyPr/>
        <a:lstStyle/>
        <a:p>
          <a:r>
            <a:rPr lang="en-US" dirty="0" smtClean="0"/>
            <a:t>Act</a:t>
          </a:r>
          <a:endParaRPr lang="en-US" dirty="0"/>
        </a:p>
      </dgm:t>
    </dgm:pt>
    <dgm:pt modelId="{AA7AE42C-E3AE-41A9-855B-A775A2579387}" type="parTrans" cxnId="{76BE57EE-07AA-4BD4-81C6-A30E8A2D6F87}">
      <dgm:prSet/>
      <dgm:spPr/>
      <dgm:t>
        <a:bodyPr/>
        <a:lstStyle/>
        <a:p>
          <a:endParaRPr lang="en-US"/>
        </a:p>
      </dgm:t>
    </dgm:pt>
    <dgm:pt modelId="{737B7275-CA8A-4429-B0F5-834BA20B6A0D}" type="sibTrans" cxnId="{76BE57EE-07AA-4BD4-81C6-A30E8A2D6F87}">
      <dgm:prSet/>
      <dgm:spPr/>
      <dgm:t>
        <a:bodyPr/>
        <a:lstStyle/>
        <a:p>
          <a:endParaRPr lang="en-US"/>
        </a:p>
      </dgm:t>
    </dgm:pt>
    <dgm:pt modelId="{030592FC-5B79-4C6F-AAE8-13E9AF190905}">
      <dgm:prSet phldrT="[Text]"/>
      <dgm:spPr/>
      <dgm:t>
        <a:bodyPr/>
        <a:lstStyle/>
        <a:p>
          <a:r>
            <a:rPr lang="en-US" dirty="0" smtClean="0"/>
            <a:t>Surveys</a:t>
          </a:r>
          <a:endParaRPr lang="en-US" dirty="0"/>
        </a:p>
      </dgm:t>
    </dgm:pt>
    <dgm:pt modelId="{D6B654E7-F6B0-4FCA-AAB9-09DB90904DAB}" type="parTrans" cxnId="{0BCA4D9F-832D-4D91-B0FC-C6C9BE3210E4}">
      <dgm:prSet/>
      <dgm:spPr/>
      <dgm:t>
        <a:bodyPr/>
        <a:lstStyle/>
        <a:p>
          <a:endParaRPr lang="en-US"/>
        </a:p>
      </dgm:t>
    </dgm:pt>
    <dgm:pt modelId="{CDECC93C-F0B4-4FC8-9295-10EC61D5A2F9}" type="sibTrans" cxnId="{0BCA4D9F-832D-4D91-B0FC-C6C9BE3210E4}">
      <dgm:prSet/>
      <dgm:spPr/>
      <dgm:t>
        <a:bodyPr/>
        <a:lstStyle/>
        <a:p>
          <a:endParaRPr lang="en-US"/>
        </a:p>
      </dgm:t>
    </dgm:pt>
    <dgm:pt modelId="{1F396828-3424-4A55-91E5-4844B6013C60}">
      <dgm:prSet phldrT="[Text]"/>
      <dgm:spPr/>
      <dgm:t>
        <a:bodyPr/>
        <a:lstStyle/>
        <a:p>
          <a:r>
            <a:rPr lang="en-US" dirty="0" smtClean="0"/>
            <a:t>Survey Results</a:t>
          </a:r>
          <a:endParaRPr lang="en-US" dirty="0"/>
        </a:p>
      </dgm:t>
    </dgm:pt>
    <dgm:pt modelId="{FB155F18-AB5F-4FDC-BCA5-D9CAC497FCE2}" type="parTrans" cxnId="{613937AE-5E02-40DF-AF14-AF5ABC9E31D3}">
      <dgm:prSet/>
      <dgm:spPr/>
      <dgm:t>
        <a:bodyPr/>
        <a:lstStyle/>
        <a:p>
          <a:endParaRPr lang="en-US"/>
        </a:p>
      </dgm:t>
    </dgm:pt>
    <dgm:pt modelId="{6461E96B-4177-427C-B2CC-665FBF14C52C}" type="sibTrans" cxnId="{613937AE-5E02-40DF-AF14-AF5ABC9E31D3}">
      <dgm:prSet/>
      <dgm:spPr/>
      <dgm:t>
        <a:bodyPr/>
        <a:lstStyle/>
        <a:p>
          <a:endParaRPr lang="en-US"/>
        </a:p>
      </dgm:t>
    </dgm:pt>
    <dgm:pt modelId="{B228065E-CD9D-4296-AF3B-45EAED0BD66D}">
      <dgm:prSet phldrT="[Text]"/>
      <dgm:spPr/>
      <dgm:t>
        <a:bodyPr/>
        <a:lstStyle/>
        <a:p>
          <a:r>
            <a:rPr lang="en-US" dirty="0" smtClean="0"/>
            <a:t>Organize ALL Research</a:t>
          </a:r>
          <a:endParaRPr lang="en-US" dirty="0"/>
        </a:p>
      </dgm:t>
    </dgm:pt>
    <dgm:pt modelId="{2B09F6AE-B0D5-4553-81D7-BFCFF00EA5C1}" type="parTrans" cxnId="{A0D26A18-6DC9-4690-9D0F-B52E481EFB95}">
      <dgm:prSet/>
      <dgm:spPr/>
      <dgm:t>
        <a:bodyPr/>
        <a:lstStyle/>
        <a:p>
          <a:endParaRPr lang="en-US"/>
        </a:p>
      </dgm:t>
    </dgm:pt>
    <dgm:pt modelId="{EA4F1B76-326C-4A79-AD71-4D0B22982FF4}" type="sibTrans" cxnId="{A0D26A18-6DC9-4690-9D0F-B52E481EFB95}">
      <dgm:prSet/>
      <dgm:spPr/>
      <dgm:t>
        <a:bodyPr/>
        <a:lstStyle/>
        <a:p>
          <a:endParaRPr lang="en-US"/>
        </a:p>
      </dgm:t>
    </dgm:pt>
    <dgm:pt modelId="{F4F1498A-65F9-406C-877A-AD308B45F607}">
      <dgm:prSet phldrT="[Text]"/>
      <dgm:spPr/>
      <dgm:t>
        <a:bodyPr/>
        <a:lstStyle/>
        <a:p>
          <a:r>
            <a:rPr lang="en-US" dirty="0" smtClean="0"/>
            <a:t>Research</a:t>
          </a:r>
          <a:endParaRPr lang="en-US" dirty="0"/>
        </a:p>
      </dgm:t>
    </dgm:pt>
    <dgm:pt modelId="{0E852C51-A486-4D8A-B110-A7CBDDBF387E}" type="sibTrans" cxnId="{78B90BD5-0430-471F-9E62-A3154ED260BD}">
      <dgm:prSet/>
      <dgm:spPr/>
      <dgm:t>
        <a:bodyPr/>
        <a:lstStyle/>
        <a:p>
          <a:endParaRPr lang="en-US"/>
        </a:p>
      </dgm:t>
    </dgm:pt>
    <dgm:pt modelId="{09F2E442-1EFA-499B-AA37-D339D6CB88B4}" type="parTrans" cxnId="{78B90BD5-0430-471F-9E62-A3154ED260BD}">
      <dgm:prSet/>
      <dgm:spPr/>
      <dgm:t>
        <a:bodyPr/>
        <a:lstStyle/>
        <a:p>
          <a:endParaRPr lang="en-US"/>
        </a:p>
      </dgm:t>
    </dgm:pt>
    <dgm:pt modelId="{685EF808-83C7-4CDE-98D3-E823F9229155}" type="pres">
      <dgm:prSet presAssocID="{270861CB-1D92-4E32-9F17-07CFF3F35631}" presName="Name0" presStyleCnt="0">
        <dgm:presLayoutVars>
          <dgm:chMax val="1"/>
          <dgm:dir/>
          <dgm:animLvl val="ctr"/>
          <dgm:resizeHandles val="exact"/>
        </dgm:presLayoutVars>
      </dgm:prSet>
      <dgm:spPr/>
      <dgm:t>
        <a:bodyPr/>
        <a:lstStyle/>
        <a:p>
          <a:endParaRPr lang="en-US"/>
        </a:p>
      </dgm:t>
    </dgm:pt>
    <dgm:pt modelId="{0C9FC7D6-A97A-43F8-8D20-333335AB7183}" type="pres">
      <dgm:prSet presAssocID="{9AF68DA1-4F4B-4663-99AB-D5F7E9BB1BBB}" presName="centerShape" presStyleLbl="node0" presStyleIdx="0" presStyleCnt="1"/>
      <dgm:spPr/>
      <dgm:t>
        <a:bodyPr/>
        <a:lstStyle/>
        <a:p>
          <a:endParaRPr lang="en-US"/>
        </a:p>
      </dgm:t>
    </dgm:pt>
    <dgm:pt modelId="{ACEA3E63-F71D-4E32-B7C1-F82B6C74D732}" type="pres">
      <dgm:prSet presAssocID="{BBC9DFE0-5AC9-4DEA-A0A7-40DD82DFBB97}" presName="node" presStyleLbl="node1" presStyleIdx="0" presStyleCnt="4" custAng="6437698">
        <dgm:presLayoutVars>
          <dgm:bulletEnabled val="1"/>
        </dgm:presLayoutVars>
      </dgm:prSet>
      <dgm:spPr/>
      <dgm:t>
        <a:bodyPr/>
        <a:lstStyle/>
        <a:p>
          <a:endParaRPr lang="en-US"/>
        </a:p>
      </dgm:t>
    </dgm:pt>
    <dgm:pt modelId="{CAD50B29-87BF-4365-A997-82853C83EAAC}" type="pres">
      <dgm:prSet presAssocID="{BBC9DFE0-5AC9-4DEA-A0A7-40DD82DFBB97}" presName="dummy" presStyleCnt="0"/>
      <dgm:spPr/>
    </dgm:pt>
    <dgm:pt modelId="{4D12A413-42DF-45E4-86C6-00EFA5224C4D}" type="pres">
      <dgm:prSet presAssocID="{16CA3E98-764A-4EDB-910B-5A4BB83640E0}" presName="sibTrans" presStyleLbl="sibTrans2D1" presStyleIdx="0" presStyleCnt="4"/>
      <dgm:spPr/>
      <dgm:t>
        <a:bodyPr/>
        <a:lstStyle/>
        <a:p>
          <a:endParaRPr lang="en-US"/>
        </a:p>
      </dgm:t>
    </dgm:pt>
    <dgm:pt modelId="{7659CB30-4B70-49BF-B4A6-87634C6BF499}" type="pres">
      <dgm:prSet presAssocID="{E2D31B47-5656-47E8-8C6F-A20E4191E425}" presName="node" presStyleLbl="node1" presStyleIdx="1" presStyleCnt="4">
        <dgm:presLayoutVars>
          <dgm:bulletEnabled val="1"/>
        </dgm:presLayoutVars>
      </dgm:prSet>
      <dgm:spPr/>
      <dgm:t>
        <a:bodyPr/>
        <a:lstStyle/>
        <a:p>
          <a:endParaRPr lang="en-US"/>
        </a:p>
      </dgm:t>
    </dgm:pt>
    <dgm:pt modelId="{ADA0B21D-4891-4613-8EF3-FB3CC02B46AD}" type="pres">
      <dgm:prSet presAssocID="{E2D31B47-5656-47E8-8C6F-A20E4191E425}" presName="dummy" presStyleCnt="0"/>
      <dgm:spPr/>
    </dgm:pt>
    <dgm:pt modelId="{96FF912E-7D92-4E92-964A-CC8A9A8F8D8A}" type="pres">
      <dgm:prSet presAssocID="{7A26D853-981A-4EFE-ACBD-88F974FF82AF}" presName="sibTrans" presStyleLbl="sibTrans2D1" presStyleIdx="1" presStyleCnt="4"/>
      <dgm:spPr/>
      <dgm:t>
        <a:bodyPr/>
        <a:lstStyle/>
        <a:p>
          <a:endParaRPr lang="en-US"/>
        </a:p>
      </dgm:t>
    </dgm:pt>
    <dgm:pt modelId="{323EA9CE-9A6C-4F4B-8BEA-E0EC44336C02}" type="pres">
      <dgm:prSet presAssocID="{F1613D3D-74F0-436E-911D-7EDAE237D623}" presName="node" presStyleLbl="node1" presStyleIdx="2" presStyleCnt="4">
        <dgm:presLayoutVars>
          <dgm:bulletEnabled val="1"/>
        </dgm:presLayoutVars>
      </dgm:prSet>
      <dgm:spPr/>
      <dgm:t>
        <a:bodyPr/>
        <a:lstStyle/>
        <a:p>
          <a:endParaRPr lang="en-US"/>
        </a:p>
      </dgm:t>
    </dgm:pt>
    <dgm:pt modelId="{D5A3328F-3483-4ED0-985A-7045068D2CF4}" type="pres">
      <dgm:prSet presAssocID="{F1613D3D-74F0-436E-911D-7EDAE237D623}" presName="dummy" presStyleCnt="0"/>
      <dgm:spPr/>
    </dgm:pt>
    <dgm:pt modelId="{377E1684-935F-465B-9885-CAA0DEF5FA16}" type="pres">
      <dgm:prSet presAssocID="{FD19B5B2-5091-4381-8B7B-F843E84D4F88}" presName="sibTrans" presStyleLbl="sibTrans2D1" presStyleIdx="2" presStyleCnt="4"/>
      <dgm:spPr/>
      <dgm:t>
        <a:bodyPr/>
        <a:lstStyle/>
        <a:p>
          <a:endParaRPr lang="en-US"/>
        </a:p>
      </dgm:t>
    </dgm:pt>
    <dgm:pt modelId="{0B5370D3-015D-482A-B854-EC341DE44BAB}" type="pres">
      <dgm:prSet presAssocID="{0A32B363-462A-4799-8456-D4A159D99AD0}" presName="node" presStyleLbl="node1" presStyleIdx="3" presStyleCnt="4" custRadScaleRad="94946" custRadScaleInc="-8734">
        <dgm:presLayoutVars>
          <dgm:bulletEnabled val="1"/>
        </dgm:presLayoutVars>
      </dgm:prSet>
      <dgm:spPr/>
      <dgm:t>
        <a:bodyPr/>
        <a:lstStyle/>
        <a:p>
          <a:endParaRPr lang="en-US"/>
        </a:p>
      </dgm:t>
    </dgm:pt>
    <dgm:pt modelId="{E8E10321-1767-46C6-9173-59F1C8FFE636}" type="pres">
      <dgm:prSet presAssocID="{0A32B363-462A-4799-8456-D4A159D99AD0}" presName="dummy" presStyleCnt="0"/>
      <dgm:spPr/>
    </dgm:pt>
    <dgm:pt modelId="{73433418-05A8-45E7-83CD-783242F070FD}" type="pres">
      <dgm:prSet presAssocID="{737B7275-CA8A-4429-B0F5-834BA20B6A0D}" presName="sibTrans" presStyleLbl="sibTrans2D1" presStyleIdx="3" presStyleCnt="4"/>
      <dgm:spPr/>
      <dgm:t>
        <a:bodyPr/>
        <a:lstStyle/>
        <a:p>
          <a:endParaRPr lang="en-US"/>
        </a:p>
      </dgm:t>
    </dgm:pt>
  </dgm:ptLst>
  <dgm:cxnLst>
    <dgm:cxn modelId="{3CD9CF1C-1E8C-42D8-87CD-90FAEFD46DCE}" type="presOf" srcId="{737B7275-CA8A-4429-B0F5-834BA20B6A0D}" destId="{73433418-05A8-45E7-83CD-783242F070FD}" srcOrd="0" destOrd="0" presId="urn:microsoft.com/office/officeart/2005/8/layout/radial6"/>
    <dgm:cxn modelId="{AF342948-B99C-457E-97D6-650CC9D0B78C}" type="presOf" srcId="{7A26D853-981A-4EFE-ACBD-88F974FF82AF}" destId="{96FF912E-7D92-4E92-964A-CC8A9A8F8D8A}" srcOrd="0" destOrd="0" presId="urn:microsoft.com/office/officeart/2005/8/layout/radial6"/>
    <dgm:cxn modelId="{228E8614-E485-4692-8EB0-7DEFF2E54708}" type="presOf" srcId="{030592FC-5B79-4C6F-AAE8-13E9AF190905}" destId="{ACEA3E63-F71D-4E32-B7C1-F82B6C74D732}" srcOrd="0" destOrd="1" presId="urn:microsoft.com/office/officeart/2005/8/layout/radial6"/>
    <dgm:cxn modelId="{D3038FF9-A6EB-4B3A-92F2-07E8399586B5}" type="presOf" srcId="{9AF68DA1-4F4B-4663-99AB-D5F7E9BB1BBB}" destId="{0C9FC7D6-A97A-43F8-8D20-333335AB7183}" srcOrd="0" destOrd="0" presId="urn:microsoft.com/office/officeart/2005/8/layout/radial6"/>
    <dgm:cxn modelId="{76BE57EE-07AA-4BD4-81C6-A30E8A2D6F87}" srcId="{9AF68DA1-4F4B-4663-99AB-D5F7E9BB1BBB}" destId="{0A32B363-462A-4799-8456-D4A159D99AD0}" srcOrd="3" destOrd="0" parTransId="{AA7AE42C-E3AE-41A9-855B-A775A2579387}" sibTransId="{737B7275-CA8A-4429-B0F5-834BA20B6A0D}"/>
    <dgm:cxn modelId="{A359CE7B-6A1D-45A6-9189-65CC82325D3F}" srcId="{270861CB-1D92-4E32-9F17-07CFF3F35631}" destId="{9AF68DA1-4F4B-4663-99AB-D5F7E9BB1BBB}" srcOrd="0" destOrd="0" parTransId="{9D0C0D53-87A7-40CE-BAA6-E7171FB90BBF}" sibTransId="{239A81F9-B504-42C2-9A9C-D6859708C1FC}"/>
    <dgm:cxn modelId="{A55116EB-2949-4476-A5A1-39BBD9476C26}" type="presOf" srcId="{E2D31B47-5656-47E8-8C6F-A20E4191E425}" destId="{7659CB30-4B70-49BF-B4A6-87634C6BF499}" srcOrd="0" destOrd="0" presId="urn:microsoft.com/office/officeart/2005/8/layout/radial6"/>
    <dgm:cxn modelId="{1AD8CD44-6F0C-44E1-9827-70EEEA29E242}" type="presOf" srcId="{0A32B363-462A-4799-8456-D4A159D99AD0}" destId="{0B5370D3-015D-482A-B854-EC341DE44BAB}" srcOrd="0" destOrd="0" presId="urn:microsoft.com/office/officeart/2005/8/layout/radial6"/>
    <dgm:cxn modelId="{7718D55B-99E7-42C3-98DA-11589D86F9CD}" srcId="{9AF68DA1-4F4B-4663-99AB-D5F7E9BB1BBB}" destId="{E2D31B47-5656-47E8-8C6F-A20E4191E425}" srcOrd="1" destOrd="0" parTransId="{A304CBF6-8198-4EAC-8369-BADF6D75281E}" sibTransId="{7A26D853-981A-4EFE-ACBD-88F974FF82AF}"/>
    <dgm:cxn modelId="{78B90BD5-0430-471F-9E62-A3154ED260BD}" srcId="{F1613D3D-74F0-436E-911D-7EDAE237D623}" destId="{F4F1498A-65F9-406C-877A-AD308B45F607}" srcOrd="0" destOrd="0" parTransId="{09F2E442-1EFA-499B-AA37-D339D6CB88B4}" sibTransId="{0E852C51-A486-4D8A-B110-A7CBDDBF387E}"/>
    <dgm:cxn modelId="{A0D26A18-6DC9-4690-9D0F-B52E481EFB95}" srcId="{0A32B363-462A-4799-8456-D4A159D99AD0}" destId="{B228065E-CD9D-4296-AF3B-45EAED0BD66D}" srcOrd="0" destOrd="0" parTransId="{2B09F6AE-B0D5-4553-81D7-BFCFF00EA5C1}" sibTransId="{EA4F1B76-326C-4A79-AD71-4D0B22982FF4}"/>
    <dgm:cxn modelId="{10A82DAA-4AC8-42E1-96DD-E3ED39DE4F91}" type="presOf" srcId="{F1613D3D-74F0-436E-911D-7EDAE237D623}" destId="{323EA9CE-9A6C-4F4B-8BEA-E0EC44336C02}" srcOrd="0" destOrd="0" presId="urn:microsoft.com/office/officeart/2005/8/layout/radial6"/>
    <dgm:cxn modelId="{AB73C322-DD8D-4BBF-97CB-245BA34624EC}" type="presOf" srcId="{270861CB-1D92-4E32-9F17-07CFF3F35631}" destId="{685EF808-83C7-4CDE-98D3-E823F9229155}" srcOrd="0" destOrd="0" presId="urn:microsoft.com/office/officeart/2005/8/layout/radial6"/>
    <dgm:cxn modelId="{EE17C905-66A4-4EF0-A8B6-566B59F42A67}" type="presOf" srcId="{BBC9DFE0-5AC9-4DEA-A0A7-40DD82DFBB97}" destId="{ACEA3E63-F71D-4E32-B7C1-F82B6C74D732}" srcOrd="0" destOrd="0" presId="urn:microsoft.com/office/officeart/2005/8/layout/radial6"/>
    <dgm:cxn modelId="{CF972B5A-A1F3-4FB3-BC6D-896B402595B7}" type="presOf" srcId="{FD19B5B2-5091-4381-8B7B-F843E84D4F88}" destId="{377E1684-935F-465B-9885-CAA0DEF5FA16}" srcOrd="0" destOrd="0" presId="urn:microsoft.com/office/officeart/2005/8/layout/radial6"/>
    <dgm:cxn modelId="{746E6474-8F5A-46BD-B079-A17BB1D31DE7}" srcId="{9AF68DA1-4F4B-4663-99AB-D5F7E9BB1BBB}" destId="{BBC9DFE0-5AC9-4DEA-A0A7-40DD82DFBB97}" srcOrd="0" destOrd="0" parTransId="{D5C33577-1074-4E6D-8FCA-541B338F87EF}" sibTransId="{16CA3E98-764A-4EDB-910B-5A4BB83640E0}"/>
    <dgm:cxn modelId="{613937AE-5E02-40DF-AF14-AF5ABC9E31D3}" srcId="{E2D31B47-5656-47E8-8C6F-A20E4191E425}" destId="{1F396828-3424-4A55-91E5-4844B6013C60}" srcOrd="0" destOrd="0" parTransId="{FB155F18-AB5F-4FDC-BCA5-D9CAC497FCE2}" sibTransId="{6461E96B-4177-427C-B2CC-665FBF14C52C}"/>
    <dgm:cxn modelId="{DFCF4EC6-8213-4BA1-AB19-DB5E3C70269B}" type="presOf" srcId="{B228065E-CD9D-4296-AF3B-45EAED0BD66D}" destId="{0B5370D3-015D-482A-B854-EC341DE44BAB}" srcOrd="0" destOrd="1" presId="urn:microsoft.com/office/officeart/2005/8/layout/radial6"/>
    <dgm:cxn modelId="{81E6AD6A-E9A1-4BD2-85D7-62267F714CA5}" type="presOf" srcId="{F4F1498A-65F9-406C-877A-AD308B45F607}" destId="{323EA9CE-9A6C-4F4B-8BEA-E0EC44336C02}" srcOrd="0" destOrd="1" presId="urn:microsoft.com/office/officeart/2005/8/layout/radial6"/>
    <dgm:cxn modelId="{FD502D6E-AADC-4174-955B-399D8D566C13}" srcId="{9AF68DA1-4F4B-4663-99AB-D5F7E9BB1BBB}" destId="{F1613D3D-74F0-436E-911D-7EDAE237D623}" srcOrd="2" destOrd="0" parTransId="{C81EFF64-6AD9-402B-A242-0696BA7623DB}" sibTransId="{FD19B5B2-5091-4381-8B7B-F843E84D4F88}"/>
    <dgm:cxn modelId="{0BCA4D9F-832D-4D91-B0FC-C6C9BE3210E4}" srcId="{BBC9DFE0-5AC9-4DEA-A0A7-40DD82DFBB97}" destId="{030592FC-5B79-4C6F-AAE8-13E9AF190905}" srcOrd="0" destOrd="0" parTransId="{D6B654E7-F6B0-4FCA-AAB9-09DB90904DAB}" sibTransId="{CDECC93C-F0B4-4FC8-9295-10EC61D5A2F9}"/>
    <dgm:cxn modelId="{926B308E-2B8E-4295-B817-C920731A15C7}" type="presOf" srcId="{16CA3E98-764A-4EDB-910B-5A4BB83640E0}" destId="{4D12A413-42DF-45E4-86C6-00EFA5224C4D}" srcOrd="0" destOrd="0" presId="urn:microsoft.com/office/officeart/2005/8/layout/radial6"/>
    <dgm:cxn modelId="{C5FFD26F-DB64-4197-BABD-27741EC6A8A7}" type="presOf" srcId="{1F396828-3424-4A55-91E5-4844B6013C60}" destId="{7659CB30-4B70-49BF-B4A6-87634C6BF499}" srcOrd="0" destOrd="1" presId="urn:microsoft.com/office/officeart/2005/8/layout/radial6"/>
    <dgm:cxn modelId="{9F1FAA18-61C1-4E71-986A-C25AF6CA5786}" type="presParOf" srcId="{685EF808-83C7-4CDE-98D3-E823F9229155}" destId="{0C9FC7D6-A97A-43F8-8D20-333335AB7183}" srcOrd="0" destOrd="0" presId="urn:microsoft.com/office/officeart/2005/8/layout/radial6"/>
    <dgm:cxn modelId="{BFFFA21B-207B-46CB-8FD7-47DD1799CB0A}" type="presParOf" srcId="{685EF808-83C7-4CDE-98D3-E823F9229155}" destId="{ACEA3E63-F71D-4E32-B7C1-F82B6C74D732}" srcOrd="1" destOrd="0" presId="urn:microsoft.com/office/officeart/2005/8/layout/radial6"/>
    <dgm:cxn modelId="{6283202C-3E96-4AD5-9261-E5AEFC91F483}" type="presParOf" srcId="{685EF808-83C7-4CDE-98D3-E823F9229155}" destId="{CAD50B29-87BF-4365-A997-82853C83EAAC}" srcOrd="2" destOrd="0" presId="urn:microsoft.com/office/officeart/2005/8/layout/radial6"/>
    <dgm:cxn modelId="{B5F6083D-3AC8-465D-800A-509F30536507}" type="presParOf" srcId="{685EF808-83C7-4CDE-98D3-E823F9229155}" destId="{4D12A413-42DF-45E4-86C6-00EFA5224C4D}" srcOrd="3" destOrd="0" presId="urn:microsoft.com/office/officeart/2005/8/layout/radial6"/>
    <dgm:cxn modelId="{8B1B0B18-5739-4C17-A12F-49FCC0F26A10}" type="presParOf" srcId="{685EF808-83C7-4CDE-98D3-E823F9229155}" destId="{7659CB30-4B70-49BF-B4A6-87634C6BF499}" srcOrd="4" destOrd="0" presId="urn:microsoft.com/office/officeart/2005/8/layout/radial6"/>
    <dgm:cxn modelId="{B5BB8037-FB2B-4907-8B24-72400960CC4A}" type="presParOf" srcId="{685EF808-83C7-4CDE-98D3-E823F9229155}" destId="{ADA0B21D-4891-4613-8EF3-FB3CC02B46AD}" srcOrd="5" destOrd="0" presId="urn:microsoft.com/office/officeart/2005/8/layout/radial6"/>
    <dgm:cxn modelId="{4A68466E-628E-4B10-808C-4B76748CC450}" type="presParOf" srcId="{685EF808-83C7-4CDE-98D3-E823F9229155}" destId="{96FF912E-7D92-4E92-964A-CC8A9A8F8D8A}" srcOrd="6" destOrd="0" presId="urn:microsoft.com/office/officeart/2005/8/layout/radial6"/>
    <dgm:cxn modelId="{3E7E9EA6-815C-4D8F-9678-D64CCD176931}" type="presParOf" srcId="{685EF808-83C7-4CDE-98D3-E823F9229155}" destId="{323EA9CE-9A6C-4F4B-8BEA-E0EC44336C02}" srcOrd="7" destOrd="0" presId="urn:microsoft.com/office/officeart/2005/8/layout/radial6"/>
    <dgm:cxn modelId="{96D93C78-9DAF-42B0-B9AA-25DD820A3063}" type="presParOf" srcId="{685EF808-83C7-4CDE-98D3-E823F9229155}" destId="{D5A3328F-3483-4ED0-985A-7045068D2CF4}" srcOrd="8" destOrd="0" presId="urn:microsoft.com/office/officeart/2005/8/layout/radial6"/>
    <dgm:cxn modelId="{B8A65742-77AE-41CB-9C0C-EC6BE51DB4BB}" type="presParOf" srcId="{685EF808-83C7-4CDE-98D3-E823F9229155}" destId="{377E1684-935F-465B-9885-CAA0DEF5FA16}" srcOrd="9" destOrd="0" presId="urn:microsoft.com/office/officeart/2005/8/layout/radial6"/>
    <dgm:cxn modelId="{C36864B3-171A-41D3-A383-F4F03B17285D}" type="presParOf" srcId="{685EF808-83C7-4CDE-98D3-E823F9229155}" destId="{0B5370D3-015D-482A-B854-EC341DE44BAB}" srcOrd="10" destOrd="0" presId="urn:microsoft.com/office/officeart/2005/8/layout/radial6"/>
    <dgm:cxn modelId="{A21F816E-51B0-4F10-AB8B-2C32D9115CA4}" type="presParOf" srcId="{685EF808-83C7-4CDE-98D3-E823F9229155}" destId="{E8E10321-1767-46C6-9173-59F1C8FFE636}" srcOrd="11" destOrd="0" presId="urn:microsoft.com/office/officeart/2005/8/layout/radial6"/>
    <dgm:cxn modelId="{F56748AB-1BC7-4C7E-A3A4-09EC1E12C68F}" type="presParOf" srcId="{685EF808-83C7-4CDE-98D3-E823F9229155}" destId="{73433418-05A8-45E7-83CD-783242F070FD}"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0861CB-1D92-4E32-9F17-07CFF3F35631}" type="doc">
      <dgm:prSet loTypeId="urn:microsoft.com/office/officeart/2005/8/layout/radial6" loCatId="relationship" qsTypeId="urn:microsoft.com/office/officeart/2005/8/quickstyle/simple4" qsCatId="simple" csTypeId="urn:microsoft.com/office/officeart/2005/8/colors/colorful5" csCatId="colorful" phldr="1"/>
      <dgm:spPr/>
      <dgm:t>
        <a:bodyPr/>
        <a:lstStyle/>
        <a:p>
          <a:endParaRPr lang="en-US"/>
        </a:p>
      </dgm:t>
    </dgm:pt>
    <dgm:pt modelId="{9AF68DA1-4F4B-4663-99AB-D5F7E9BB1BBB}">
      <dgm:prSet phldrT="[Text]"/>
      <dgm:spPr/>
      <dgm:t>
        <a:bodyPr/>
        <a:lstStyle/>
        <a:p>
          <a:r>
            <a:rPr lang="en-US" dirty="0" smtClean="0"/>
            <a:t>Implement</a:t>
          </a:r>
          <a:endParaRPr lang="en-US" dirty="0"/>
        </a:p>
      </dgm:t>
    </dgm:pt>
    <dgm:pt modelId="{9D0C0D53-87A7-40CE-BAA6-E7171FB90BBF}" type="parTrans" cxnId="{A359CE7B-6A1D-45A6-9189-65CC82325D3F}">
      <dgm:prSet/>
      <dgm:spPr/>
      <dgm:t>
        <a:bodyPr/>
        <a:lstStyle/>
        <a:p>
          <a:endParaRPr lang="en-US"/>
        </a:p>
      </dgm:t>
    </dgm:pt>
    <dgm:pt modelId="{239A81F9-B504-42C2-9A9C-D6859708C1FC}" type="sibTrans" cxnId="{A359CE7B-6A1D-45A6-9189-65CC82325D3F}">
      <dgm:prSet/>
      <dgm:spPr/>
      <dgm:t>
        <a:bodyPr/>
        <a:lstStyle/>
        <a:p>
          <a:endParaRPr lang="en-US"/>
        </a:p>
      </dgm:t>
    </dgm:pt>
    <dgm:pt modelId="{BBC9DFE0-5AC9-4DEA-A0A7-40DD82DFBB97}">
      <dgm:prSet phldrT="[Text]"/>
      <dgm:spPr/>
      <dgm:t>
        <a:bodyPr/>
        <a:lstStyle/>
        <a:p>
          <a:r>
            <a:rPr lang="en-US" dirty="0" smtClean="0"/>
            <a:t>Plan</a:t>
          </a:r>
          <a:endParaRPr lang="en-US" dirty="0"/>
        </a:p>
      </dgm:t>
    </dgm:pt>
    <dgm:pt modelId="{D5C33577-1074-4E6D-8FCA-541B338F87EF}" type="parTrans" cxnId="{746E6474-8F5A-46BD-B079-A17BB1D31DE7}">
      <dgm:prSet/>
      <dgm:spPr/>
      <dgm:t>
        <a:bodyPr/>
        <a:lstStyle/>
        <a:p>
          <a:endParaRPr lang="en-US"/>
        </a:p>
      </dgm:t>
    </dgm:pt>
    <dgm:pt modelId="{16CA3E98-764A-4EDB-910B-5A4BB83640E0}" type="sibTrans" cxnId="{746E6474-8F5A-46BD-B079-A17BB1D31DE7}">
      <dgm:prSet/>
      <dgm:spPr/>
      <dgm:t>
        <a:bodyPr/>
        <a:lstStyle/>
        <a:p>
          <a:endParaRPr lang="en-US"/>
        </a:p>
      </dgm:t>
    </dgm:pt>
    <dgm:pt modelId="{E2D31B47-5656-47E8-8C6F-A20E4191E425}">
      <dgm:prSet phldrT="[Text]"/>
      <dgm:spPr/>
      <dgm:t>
        <a:bodyPr/>
        <a:lstStyle/>
        <a:p>
          <a:r>
            <a:rPr lang="en-US" dirty="0" smtClean="0"/>
            <a:t>Study</a:t>
          </a:r>
          <a:endParaRPr lang="en-US" dirty="0"/>
        </a:p>
      </dgm:t>
    </dgm:pt>
    <dgm:pt modelId="{A304CBF6-8198-4EAC-8369-BADF6D75281E}" type="parTrans" cxnId="{7718D55B-99E7-42C3-98DA-11589D86F9CD}">
      <dgm:prSet/>
      <dgm:spPr/>
      <dgm:t>
        <a:bodyPr/>
        <a:lstStyle/>
        <a:p>
          <a:endParaRPr lang="en-US"/>
        </a:p>
      </dgm:t>
    </dgm:pt>
    <dgm:pt modelId="{7A26D853-981A-4EFE-ACBD-88F974FF82AF}" type="sibTrans" cxnId="{7718D55B-99E7-42C3-98DA-11589D86F9CD}">
      <dgm:prSet/>
      <dgm:spPr/>
      <dgm:t>
        <a:bodyPr/>
        <a:lstStyle/>
        <a:p>
          <a:endParaRPr lang="en-US"/>
        </a:p>
      </dgm:t>
    </dgm:pt>
    <dgm:pt modelId="{F1613D3D-74F0-436E-911D-7EDAE237D623}">
      <dgm:prSet phldrT="[Text]"/>
      <dgm:spPr/>
      <dgm:t>
        <a:bodyPr/>
        <a:lstStyle/>
        <a:p>
          <a:r>
            <a:rPr lang="en-US" dirty="0" smtClean="0"/>
            <a:t>Do </a:t>
          </a:r>
          <a:endParaRPr lang="en-US" dirty="0"/>
        </a:p>
      </dgm:t>
    </dgm:pt>
    <dgm:pt modelId="{C81EFF64-6AD9-402B-A242-0696BA7623DB}" type="parTrans" cxnId="{FD502D6E-AADC-4174-955B-399D8D566C13}">
      <dgm:prSet/>
      <dgm:spPr/>
      <dgm:t>
        <a:bodyPr/>
        <a:lstStyle/>
        <a:p>
          <a:endParaRPr lang="en-US"/>
        </a:p>
      </dgm:t>
    </dgm:pt>
    <dgm:pt modelId="{FD19B5B2-5091-4381-8B7B-F843E84D4F88}" type="sibTrans" cxnId="{FD502D6E-AADC-4174-955B-399D8D566C13}">
      <dgm:prSet/>
      <dgm:spPr/>
      <dgm:t>
        <a:bodyPr/>
        <a:lstStyle/>
        <a:p>
          <a:endParaRPr lang="en-US"/>
        </a:p>
      </dgm:t>
    </dgm:pt>
    <dgm:pt modelId="{0A32B363-462A-4799-8456-D4A159D99AD0}">
      <dgm:prSet phldrT="[Text]"/>
      <dgm:spPr/>
      <dgm:t>
        <a:bodyPr/>
        <a:lstStyle/>
        <a:p>
          <a:r>
            <a:rPr lang="en-US" dirty="0" smtClean="0"/>
            <a:t>Act</a:t>
          </a:r>
          <a:endParaRPr lang="en-US" dirty="0"/>
        </a:p>
      </dgm:t>
    </dgm:pt>
    <dgm:pt modelId="{AA7AE42C-E3AE-41A9-855B-A775A2579387}" type="parTrans" cxnId="{76BE57EE-07AA-4BD4-81C6-A30E8A2D6F87}">
      <dgm:prSet/>
      <dgm:spPr/>
      <dgm:t>
        <a:bodyPr/>
        <a:lstStyle/>
        <a:p>
          <a:endParaRPr lang="en-US"/>
        </a:p>
      </dgm:t>
    </dgm:pt>
    <dgm:pt modelId="{737B7275-CA8A-4429-B0F5-834BA20B6A0D}" type="sibTrans" cxnId="{76BE57EE-07AA-4BD4-81C6-A30E8A2D6F87}">
      <dgm:prSet/>
      <dgm:spPr/>
      <dgm:t>
        <a:bodyPr/>
        <a:lstStyle/>
        <a:p>
          <a:endParaRPr lang="en-US"/>
        </a:p>
      </dgm:t>
    </dgm:pt>
    <dgm:pt modelId="{030592FC-5B79-4C6F-AAE8-13E9AF190905}">
      <dgm:prSet phldrT="[Text]"/>
      <dgm:spPr/>
      <dgm:t>
        <a:bodyPr/>
        <a:lstStyle/>
        <a:p>
          <a:r>
            <a:rPr lang="en-US" dirty="0" smtClean="0"/>
            <a:t>Organize Research</a:t>
          </a:r>
          <a:endParaRPr lang="en-US" dirty="0"/>
        </a:p>
      </dgm:t>
    </dgm:pt>
    <dgm:pt modelId="{D6B654E7-F6B0-4FCA-AAB9-09DB90904DAB}" type="parTrans" cxnId="{0BCA4D9F-832D-4D91-B0FC-C6C9BE3210E4}">
      <dgm:prSet/>
      <dgm:spPr/>
      <dgm:t>
        <a:bodyPr/>
        <a:lstStyle/>
        <a:p>
          <a:endParaRPr lang="en-US"/>
        </a:p>
      </dgm:t>
    </dgm:pt>
    <dgm:pt modelId="{CDECC93C-F0B4-4FC8-9295-10EC61D5A2F9}" type="sibTrans" cxnId="{0BCA4D9F-832D-4D91-B0FC-C6C9BE3210E4}">
      <dgm:prSet/>
      <dgm:spPr/>
      <dgm:t>
        <a:bodyPr/>
        <a:lstStyle/>
        <a:p>
          <a:endParaRPr lang="en-US"/>
        </a:p>
      </dgm:t>
    </dgm:pt>
    <dgm:pt modelId="{1F396828-3424-4A55-91E5-4844B6013C60}">
      <dgm:prSet phldrT="[Text]"/>
      <dgm:spPr/>
      <dgm:t>
        <a:bodyPr/>
        <a:lstStyle/>
        <a:p>
          <a:r>
            <a:rPr lang="en-US" dirty="0" smtClean="0"/>
            <a:t>Info to ALL staff members</a:t>
          </a:r>
          <a:endParaRPr lang="en-US" dirty="0"/>
        </a:p>
      </dgm:t>
    </dgm:pt>
    <dgm:pt modelId="{FB155F18-AB5F-4FDC-BCA5-D9CAC497FCE2}" type="parTrans" cxnId="{613937AE-5E02-40DF-AF14-AF5ABC9E31D3}">
      <dgm:prSet/>
      <dgm:spPr/>
      <dgm:t>
        <a:bodyPr/>
        <a:lstStyle/>
        <a:p>
          <a:endParaRPr lang="en-US"/>
        </a:p>
      </dgm:t>
    </dgm:pt>
    <dgm:pt modelId="{6461E96B-4177-427C-B2CC-665FBF14C52C}" type="sibTrans" cxnId="{613937AE-5E02-40DF-AF14-AF5ABC9E31D3}">
      <dgm:prSet/>
      <dgm:spPr/>
      <dgm:t>
        <a:bodyPr/>
        <a:lstStyle/>
        <a:p>
          <a:endParaRPr lang="en-US"/>
        </a:p>
      </dgm:t>
    </dgm:pt>
    <dgm:pt modelId="{F4F1498A-65F9-406C-877A-AD308B45F607}">
      <dgm:prSet phldrT="[Text]"/>
      <dgm:spPr/>
      <dgm:t>
        <a:bodyPr/>
        <a:lstStyle/>
        <a:p>
          <a:r>
            <a:rPr lang="en-US" dirty="0" smtClean="0"/>
            <a:t>Discuss Importance</a:t>
          </a:r>
          <a:endParaRPr lang="en-US" dirty="0"/>
        </a:p>
      </dgm:t>
    </dgm:pt>
    <dgm:pt modelId="{09F2E442-1EFA-499B-AA37-D339D6CB88B4}" type="parTrans" cxnId="{78B90BD5-0430-471F-9E62-A3154ED260BD}">
      <dgm:prSet/>
      <dgm:spPr/>
      <dgm:t>
        <a:bodyPr/>
        <a:lstStyle/>
        <a:p>
          <a:endParaRPr lang="en-US"/>
        </a:p>
      </dgm:t>
    </dgm:pt>
    <dgm:pt modelId="{0E852C51-A486-4D8A-B110-A7CBDDBF387E}" type="sibTrans" cxnId="{78B90BD5-0430-471F-9E62-A3154ED260BD}">
      <dgm:prSet/>
      <dgm:spPr/>
      <dgm:t>
        <a:bodyPr/>
        <a:lstStyle/>
        <a:p>
          <a:endParaRPr lang="en-US"/>
        </a:p>
      </dgm:t>
    </dgm:pt>
    <dgm:pt modelId="{B228065E-CD9D-4296-AF3B-45EAED0BD66D}">
      <dgm:prSet phldrT="[Text]"/>
      <dgm:spPr/>
      <dgm:t>
        <a:bodyPr/>
        <a:lstStyle/>
        <a:p>
          <a:r>
            <a:rPr lang="en-US" dirty="0" smtClean="0"/>
            <a:t>Bed Alarms, More rounding</a:t>
          </a:r>
          <a:endParaRPr lang="en-US" dirty="0"/>
        </a:p>
      </dgm:t>
    </dgm:pt>
    <dgm:pt modelId="{2B09F6AE-B0D5-4553-81D7-BFCFF00EA5C1}" type="parTrans" cxnId="{A0D26A18-6DC9-4690-9D0F-B52E481EFB95}">
      <dgm:prSet/>
      <dgm:spPr/>
      <dgm:t>
        <a:bodyPr/>
        <a:lstStyle/>
        <a:p>
          <a:endParaRPr lang="en-US"/>
        </a:p>
      </dgm:t>
    </dgm:pt>
    <dgm:pt modelId="{EA4F1B76-326C-4A79-AD71-4D0B22982FF4}" type="sibTrans" cxnId="{A0D26A18-6DC9-4690-9D0F-B52E481EFB95}">
      <dgm:prSet/>
      <dgm:spPr/>
      <dgm:t>
        <a:bodyPr/>
        <a:lstStyle/>
        <a:p>
          <a:endParaRPr lang="en-US"/>
        </a:p>
      </dgm:t>
    </dgm:pt>
    <dgm:pt modelId="{685EF808-83C7-4CDE-98D3-E823F9229155}" type="pres">
      <dgm:prSet presAssocID="{270861CB-1D92-4E32-9F17-07CFF3F35631}" presName="Name0" presStyleCnt="0">
        <dgm:presLayoutVars>
          <dgm:chMax val="1"/>
          <dgm:dir/>
          <dgm:animLvl val="ctr"/>
          <dgm:resizeHandles val="exact"/>
        </dgm:presLayoutVars>
      </dgm:prSet>
      <dgm:spPr/>
      <dgm:t>
        <a:bodyPr/>
        <a:lstStyle/>
        <a:p>
          <a:endParaRPr lang="en-US"/>
        </a:p>
      </dgm:t>
    </dgm:pt>
    <dgm:pt modelId="{0C9FC7D6-A97A-43F8-8D20-333335AB7183}" type="pres">
      <dgm:prSet presAssocID="{9AF68DA1-4F4B-4663-99AB-D5F7E9BB1BBB}" presName="centerShape" presStyleLbl="node0" presStyleIdx="0" presStyleCnt="1"/>
      <dgm:spPr/>
      <dgm:t>
        <a:bodyPr/>
        <a:lstStyle/>
        <a:p>
          <a:endParaRPr lang="en-US"/>
        </a:p>
      </dgm:t>
    </dgm:pt>
    <dgm:pt modelId="{ACEA3E63-F71D-4E32-B7C1-F82B6C74D732}" type="pres">
      <dgm:prSet presAssocID="{BBC9DFE0-5AC9-4DEA-A0A7-40DD82DFBB97}" presName="node" presStyleLbl="node1" presStyleIdx="0" presStyleCnt="4" custAng="6437698">
        <dgm:presLayoutVars>
          <dgm:bulletEnabled val="1"/>
        </dgm:presLayoutVars>
      </dgm:prSet>
      <dgm:spPr/>
      <dgm:t>
        <a:bodyPr/>
        <a:lstStyle/>
        <a:p>
          <a:endParaRPr lang="en-US"/>
        </a:p>
      </dgm:t>
    </dgm:pt>
    <dgm:pt modelId="{CAD50B29-87BF-4365-A997-82853C83EAAC}" type="pres">
      <dgm:prSet presAssocID="{BBC9DFE0-5AC9-4DEA-A0A7-40DD82DFBB97}" presName="dummy" presStyleCnt="0"/>
      <dgm:spPr/>
    </dgm:pt>
    <dgm:pt modelId="{4D12A413-42DF-45E4-86C6-00EFA5224C4D}" type="pres">
      <dgm:prSet presAssocID="{16CA3E98-764A-4EDB-910B-5A4BB83640E0}" presName="sibTrans" presStyleLbl="sibTrans2D1" presStyleIdx="0" presStyleCnt="4"/>
      <dgm:spPr/>
      <dgm:t>
        <a:bodyPr/>
        <a:lstStyle/>
        <a:p>
          <a:endParaRPr lang="en-US"/>
        </a:p>
      </dgm:t>
    </dgm:pt>
    <dgm:pt modelId="{7659CB30-4B70-49BF-B4A6-87634C6BF499}" type="pres">
      <dgm:prSet presAssocID="{E2D31B47-5656-47E8-8C6F-A20E4191E425}" presName="node" presStyleLbl="node1" presStyleIdx="1" presStyleCnt="4">
        <dgm:presLayoutVars>
          <dgm:bulletEnabled val="1"/>
        </dgm:presLayoutVars>
      </dgm:prSet>
      <dgm:spPr/>
      <dgm:t>
        <a:bodyPr/>
        <a:lstStyle/>
        <a:p>
          <a:endParaRPr lang="en-US"/>
        </a:p>
      </dgm:t>
    </dgm:pt>
    <dgm:pt modelId="{ADA0B21D-4891-4613-8EF3-FB3CC02B46AD}" type="pres">
      <dgm:prSet presAssocID="{E2D31B47-5656-47E8-8C6F-A20E4191E425}" presName="dummy" presStyleCnt="0"/>
      <dgm:spPr/>
    </dgm:pt>
    <dgm:pt modelId="{96FF912E-7D92-4E92-964A-CC8A9A8F8D8A}" type="pres">
      <dgm:prSet presAssocID="{7A26D853-981A-4EFE-ACBD-88F974FF82AF}" presName="sibTrans" presStyleLbl="sibTrans2D1" presStyleIdx="1" presStyleCnt="4"/>
      <dgm:spPr/>
      <dgm:t>
        <a:bodyPr/>
        <a:lstStyle/>
        <a:p>
          <a:endParaRPr lang="en-US"/>
        </a:p>
      </dgm:t>
    </dgm:pt>
    <dgm:pt modelId="{323EA9CE-9A6C-4F4B-8BEA-E0EC44336C02}" type="pres">
      <dgm:prSet presAssocID="{F1613D3D-74F0-436E-911D-7EDAE237D623}" presName="node" presStyleLbl="node1" presStyleIdx="2" presStyleCnt="4">
        <dgm:presLayoutVars>
          <dgm:bulletEnabled val="1"/>
        </dgm:presLayoutVars>
      </dgm:prSet>
      <dgm:spPr/>
      <dgm:t>
        <a:bodyPr/>
        <a:lstStyle/>
        <a:p>
          <a:endParaRPr lang="en-US"/>
        </a:p>
      </dgm:t>
    </dgm:pt>
    <dgm:pt modelId="{D5A3328F-3483-4ED0-985A-7045068D2CF4}" type="pres">
      <dgm:prSet presAssocID="{F1613D3D-74F0-436E-911D-7EDAE237D623}" presName="dummy" presStyleCnt="0"/>
      <dgm:spPr/>
    </dgm:pt>
    <dgm:pt modelId="{377E1684-935F-465B-9885-CAA0DEF5FA16}" type="pres">
      <dgm:prSet presAssocID="{FD19B5B2-5091-4381-8B7B-F843E84D4F88}" presName="sibTrans" presStyleLbl="sibTrans2D1" presStyleIdx="2" presStyleCnt="4"/>
      <dgm:spPr/>
      <dgm:t>
        <a:bodyPr/>
        <a:lstStyle/>
        <a:p>
          <a:endParaRPr lang="en-US"/>
        </a:p>
      </dgm:t>
    </dgm:pt>
    <dgm:pt modelId="{0B5370D3-015D-482A-B854-EC341DE44BAB}" type="pres">
      <dgm:prSet presAssocID="{0A32B363-462A-4799-8456-D4A159D99AD0}" presName="node" presStyleLbl="node1" presStyleIdx="3" presStyleCnt="4">
        <dgm:presLayoutVars>
          <dgm:bulletEnabled val="1"/>
        </dgm:presLayoutVars>
      </dgm:prSet>
      <dgm:spPr/>
      <dgm:t>
        <a:bodyPr/>
        <a:lstStyle/>
        <a:p>
          <a:endParaRPr lang="en-US"/>
        </a:p>
      </dgm:t>
    </dgm:pt>
    <dgm:pt modelId="{E8E10321-1767-46C6-9173-59F1C8FFE636}" type="pres">
      <dgm:prSet presAssocID="{0A32B363-462A-4799-8456-D4A159D99AD0}" presName="dummy" presStyleCnt="0"/>
      <dgm:spPr/>
    </dgm:pt>
    <dgm:pt modelId="{73433418-05A8-45E7-83CD-783242F070FD}" type="pres">
      <dgm:prSet presAssocID="{737B7275-CA8A-4429-B0F5-834BA20B6A0D}" presName="sibTrans" presStyleLbl="sibTrans2D1" presStyleIdx="3" presStyleCnt="4"/>
      <dgm:spPr/>
      <dgm:t>
        <a:bodyPr/>
        <a:lstStyle/>
        <a:p>
          <a:endParaRPr lang="en-US"/>
        </a:p>
      </dgm:t>
    </dgm:pt>
  </dgm:ptLst>
  <dgm:cxnLst>
    <dgm:cxn modelId="{DA79140B-F775-4E11-A867-5922130AC286}" type="presOf" srcId="{E2D31B47-5656-47E8-8C6F-A20E4191E425}" destId="{7659CB30-4B70-49BF-B4A6-87634C6BF499}" srcOrd="0" destOrd="0" presId="urn:microsoft.com/office/officeart/2005/8/layout/radial6"/>
    <dgm:cxn modelId="{9A1F7537-BB5F-40F6-9135-B6BE9800D23B}" type="presOf" srcId="{F4F1498A-65F9-406C-877A-AD308B45F607}" destId="{323EA9CE-9A6C-4F4B-8BEA-E0EC44336C02}" srcOrd="0" destOrd="1" presId="urn:microsoft.com/office/officeart/2005/8/layout/radial6"/>
    <dgm:cxn modelId="{569C6ECA-EFB6-4C3C-B641-305762E20A1B}" type="presOf" srcId="{737B7275-CA8A-4429-B0F5-834BA20B6A0D}" destId="{73433418-05A8-45E7-83CD-783242F070FD}" srcOrd="0" destOrd="0" presId="urn:microsoft.com/office/officeart/2005/8/layout/radial6"/>
    <dgm:cxn modelId="{C940B830-3478-4CDE-9777-3A477A7269A7}" type="presOf" srcId="{16CA3E98-764A-4EDB-910B-5A4BB83640E0}" destId="{4D12A413-42DF-45E4-86C6-00EFA5224C4D}" srcOrd="0" destOrd="0" presId="urn:microsoft.com/office/officeart/2005/8/layout/radial6"/>
    <dgm:cxn modelId="{76BE57EE-07AA-4BD4-81C6-A30E8A2D6F87}" srcId="{9AF68DA1-4F4B-4663-99AB-D5F7E9BB1BBB}" destId="{0A32B363-462A-4799-8456-D4A159D99AD0}" srcOrd="3" destOrd="0" parTransId="{AA7AE42C-E3AE-41A9-855B-A775A2579387}" sibTransId="{737B7275-CA8A-4429-B0F5-834BA20B6A0D}"/>
    <dgm:cxn modelId="{A359CE7B-6A1D-45A6-9189-65CC82325D3F}" srcId="{270861CB-1D92-4E32-9F17-07CFF3F35631}" destId="{9AF68DA1-4F4B-4663-99AB-D5F7E9BB1BBB}" srcOrd="0" destOrd="0" parTransId="{9D0C0D53-87A7-40CE-BAA6-E7171FB90BBF}" sibTransId="{239A81F9-B504-42C2-9A9C-D6859708C1FC}"/>
    <dgm:cxn modelId="{1F1DCFAB-0233-4472-B6BA-467B76E8A0DC}" type="presOf" srcId="{1F396828-3424-4A55-91E5-4844B6013C60}" destId="{7659CB30-4B70-49BF-B4A6-87634C6BF499}" srcOrd="0" destOrd="1" presId="urn:microsoft.com/office/officeart/2005/8/layout/radial6"/>
    <dgm:cxn modelId="{7718D55B-99E7-42C3-98DA-11589D86F9CD}" srcId="{9AF68DA1-4F4B-4663-99AB-D5F7E9BB1BBB}" destId="{E2D31B47-5656-47E8-8C6F-A20E4191E425}" srcOrd="1" destOrd="0" parTransId="{A304CBF6-8198-4EAC-8369-BADF6D75281E}" sibTransId="{7A26D853-981A-4EFE-ACBD-88F974FF82AF}"/>
    <dgm:cxn modelId="{24FBA2B4-4FEC-430D-8DEB-022E6C10EAA8}" type="presOf" srcId="{030592FC-5B79-4C6F-AAE8-13E9AF190905}" destId="{ACEA3E63-F71D-4E32-B7C1-F82B6C74D732}" srcOrd="0" destOrd="1" presId="urn:microsoft.com/office/officeart/2005/8/layout/radial6"/>
    <dgm:cxn modelId="{78B90BD5-0430-471F-9E62-A3154ED260BD}" srcId="{F1613D3D-74F0-436E-911D-7EDAE237D623}" destId="{F4F1498A-65F9-406C-877A-AD308B45F607}" srcOrd="0" destOrd="0" parTransId="{09F2E442-1EFA-499B-AA37-D339D6CB88B4}" sibTransId="{0E852C51-A486-4D8A-B110-A7CBDDBF387E}"/>
    <dgm:cxn modelId="{D2737588-0495-42D9-BBA2-57F8FEF458EF}" type="presOf" srcId="{7A26D853-981A-4EFE-ACBD-88F974FF82AF}" destId="{96FF912E-7D92-4E92-964A-CC8A9A8F8D8A}" srcOrd="0" destOrd="0" presId="urn:microsoft.com/office/officeart/2005/8/layout/radial6"/>
    <dgm:cxn modelId="{DD674F43-8CDB-4843-A623-D8A767D5AABD}" type="presOf" srcId="{B228065E-CD9D-4296-AF3B-45EAED0BD66D}" destId="{0B5370D3-015D-482A-B854-EC341DE44BAB}" srcOrd="0" destOrd="1" presId="urn:microsoft.com/office/officeart/2005/8/layout/radial6"/>
    <dgm:cxn modelId="{694A483A-0FB0-4C5D-BC63-325CA8A94F24}" type="presOf" srcId="{FD19B5B2-5091-4381-8B7B-F843E84D4F88}" destId="{377E1684-935F-465B-9885-CAA0DEF5FA16}" srcOrd="0" destOrd="0" presId="urn:microsoft.com/office/officeart/2005/8/layout/radial6"/>
    <dgm:cxn modelId="{A0D26A18-6DC9-4690-9D0F-B52E481EFB95}" srcId="{0A32B363-462A-4799-8456-D4A159D99AD0}" destId="{B228065E-CD9D-4296-AF3B-45EAED0BD66D}" srcOrd="0" destOrd="0" parTransId="{2B09F6AE-B0D5-4553-81D7-BFCFF00EA5C1}" sibTransId="{EA4F1B76-326C-4A79-AD71-4D0B22982FF4}"/>
    <dgm:cxn modelId="{022517C2-A4CF-463A-8995-8A431FB3B834}" type="presOf" srcId="{BBC9DFE0-5AC9-4DEA-A0A7-40DD82DFBB97}" destId="{ACEA3E63-F71D-4E32-B7C1-F82B6C74D732}" srcOrd="0" destOrd="0" presId="urn:microsoft.com/office/officeart/2005/8/layout/radial6"/>
    <dgm:cxn modelId="{444648DC-228B-42FE-9149-74D14F8B58B0}" type="presOf" srcId="{270861CB-1D92-4E32-9F17-07CFF3F35631}" destId="{685EF808-83C7-4CDE-98D3-E823F9229155}" srcOrd="0" destOrd="0" presId="urn:microsoft.com/office/officeart/2005/8/layout/radial6"/>
    <dgm:cxn modelId="{746E6474-8F5A-46BD-B079-A17BB1D31DE7}" srcId="{9AF68DA1-4F4B-4663-99AB-D5F7E9BB1BBB}" destId="{BBC9DFE0-5AC9-4DEA-A0A7-40DD82DFBB97}" srcOrd="0" destOrd="0" parTransId="{D5C33577-1074-4E6D-8FCA-541B338F87EF}" sibTransId="{16CA3E98-764A-4EDB-910B-5A4BB83640E0}"/>
    <dgm:cxn modelId="{A1E0B35D-E681-4B2B-B6C2-035A8FF54914}" type="presOf" srcId="{F1613D3D-74F0-436E-911D-7EDAE237D623}" destId="{323EA9CE-9A6C-4F4B-8BEA-E0EC44336C02}" srcOrd="0" destOrd="0" presId="urn:microsoft.com/office/officeart/2005/8/layout/radial6"/>
    <dgm:cxn modelId="{613937AE-5E02-40DF-AF14-AF5ABC9E31D3}" srcId="{E2D31B47-5656-47E8-8C6F-A20E4191E425}" destId="{1F396828-3424-4A55-91E5-4844B6013C60}" srcOrd="0" destOrd="0" parTransId="{FB155F18-AB5F-4FDC-BCA5-D9CAC497FCE2}" sibTransId="{6461E96B-4177-427C-B2CC-665FBF14C52C}"/>
    <dgm:cxn modelId="{267C6454-88D6-44E0-B35A-C31C84AB7AA6}" type="presOf" srcId="{0A32B363-462A-4799-8456-D4A159D99AD0}" destId="{0B5370D3-015D-482A-B854-EC341DE44BAB}" srcOrd="0" destOrd="0" presId="urn:microsoft.com/office/officeart/2005/8/layout/radial6"/>
    <dgm:cxn modelId="{FD502D6E-AADC-4174-955B-399D8D566C13}" srcId="{9AF68DA1-4F4B-4663-99AB-D5F7E9BB1BBB}" destId="{F1613D3D-74F0-436E-911D-7EDAE237D623}" srcOrd="2" destOrd="0" parTransId="{C81EFF64-6AD9-402B-A242-0696BA7623DB}" sibTransId="{FD19B5B2-5091-4381-8B7B-F843E84D4F88}"/>
    <dgm:cxn modelId="{0BCA4D9F-832D-4D91-B0FC-C6C9BE3210E4}" srcId="{BBC9DFE0-5AC9-4DEA-A0A7-40DD82DFBB97}" destId="{030592FC-5B79-4C6F-AAE8-13E9AF190905}" srcOrd="0" destOrd="0" parTransId="{D6B654E7-F6B0-4FCA-AAB9-09DB90904DAB}" sibTransId="{CDECC93C-F0B4-4FC8-9295-10EC61D5A2F9}"/>
    <dgm:cxn modelId="{A65D359C-8B56-4059-91CB-7E827677BEE5}" type="presOf" srcId="{9AF68DA1-4F4B-4663-99AB-D5F7E9BB1BBB}" destId="{0C9FC7D6-A97A-43F8-8D20-333335AB7183}" srcOrd="0" destOrd="0" presId="urn:microsoft.com/office/officeart/2005/8/layout/radial6"/>
    <dgm:cxn modelId="{BEBDCB3E-937D-442A-99E7-6561CC362DDF}" type="presParOf" srcId="{685EF808-83C7-4CDE-98D3-E823F9229155}" destId="{0C9FC7D6-A97A-43F8-8D20-333335AB7183}" srcOrd="0" destOrd="0" presId="urn:microsoft.com/office/officeart/2005/8/layout/radial6"/>
    <dgm:cxn modelId="{BD13FAE9-8EAE-4165-A6EF-796453E3F7BF}" type="presParOf" srcId="{685EF808-83C7-4CDE-98D3-E823F9229155}" destId="{ACEA3E63-F71D-4E32-B7C1-F82B6C74D732}" srcOrd="1" destOrd="0" presId="urn:microsoft.com/office/officeart/2005/8/layout/radial6"/>
    <dgm:cxn modelId="{AA12C8F4-CCFB-445E-BE19-0F2636BDB098}" type="presParOf" srcId="{685EF808-83C7-4CDE-98D3-E823F9229155}" destId="{CAD50B29-87BF-4365-A997-82853C83EAAC}" srcOrd="2" destOrd="0" presId="urn:microsoft.com/office/officeart/2005/8/layout/radial6"/>
    <dgm:cxn modelId="{4725C3B0-F8F7-46C0-BB0C-09356B95DF34}" type="presParOf" srcId="{685EF808-83C7-4CDE-98D3-E823F9229155}" destId="{4D12A413-42DF-45E4-86C6-00EFA5224C4D}" srcOrd="3" destOrd="0" presId="urn:microsoft.com/office/officeart/2005/8/layout/radial6"/>
    <dgm:cxn modelId="{BF7AF03B-15CC-4C78-B528-4BD825E909A4}" type="presParOf" srcId="{685EF808-83C7-4CDE-98D3-E823F9229155}" destId="{7659CB30-4B70-49BF-B4A6-87634C6BF499}" srcOrd="4" destOrd="0" presId="urn:microsoft.com/office/officeart/2005/8/layout/radial6"/>
    <dgm:cxn modelId="{7B7349EA-1187-4A0A-B7D7-9047449C0B62}" type="presParOf" srcId="{685EF808-83C7-4CDE-98D3-E823F9229155}" destId="{ADA0B21D-4891-4613-8EF3-FB3CC02B46AD}" srcOrd="5" destOrd="0" presId="urn:microsoft.com/office/officeart/2005/8/layout/radial6"/>
    <dgm:cxn modelId="{C41B4402-925C-4973-A583-B06A6129FF61}" type="presParOf" srcId="{685EF808-83C7-4CDE-98D3-E823F9229155}" destId="{96FF912E-7D92-4E92-964A-CC8A9A8F8D8A}" srcOrd="6" destOrd="0" presId="urn:microsoft.com/office/officeart/2005/8/layout/radial6"/>
    <dgm:cxn modelId="{B4B5C55C-EE15-4EF7-84BA-6EE6D1E1D04F}" type="presParOf" srcId="{685EF808-83C7-4CDE-98D3-E823F9229155}" destId="{323EA9CE-9A6C-4F4B-8BEA-E0EC44336C02}" srcOrd="7" destOrd="0" presId="urn:microsoft.com/office/officeart/2005/8/layout/radial6"/>
    <dgm:cxn modelId="{AE58F407-90DC-4D24-AE8A-E452EC5FB031}" type="presParOf" srcId="{685EF808-83C7-4CDE-98D3-E823F9229155}" destId="{D5A3328F-3483-4ED0-985A-7045068D2CF4}" srcOrd="8" destOrd="0" presId="urn:microsoft.com/office/officeart/2005/8/layout/radial6"/>
    <dgm:cxn modelId="{103E8886-271E-48FF-8CDD-2506DB61917E}" type="presParOf" srcId="{685EF808-83C7-4CDE-98D3-E823F9229155}" destId="{377E1684-935F-465B-9885-CAA0DEF5FA16}" srcOrd="9" destOrd="0" presId="urn:microsoft.com/office/officeart/2005/8/layout/radial6"/>
    <dgm:cxn modelId="{349130FF-DE51-49A0-9EC2-C073F2B4ADE6}" type="presParOf" srcId="{685EF808-83C7-4CDE-98D3-E823F9229155}" destId="{0B5370D3-015D-482A-B854-EC341DE44BAB}" srcOrd="10" destOrd="0" presId="urn:microsoft.com/office/officeart/2005/8/layout/radial6"/>
    <dgm:cxn modelId="{DA8B6DEC-ED63-4BA1-B508-BB0C7EDF7D0B}" type="presParOf" srcId="{685EF808-83C7-4CDE-98D3-E823F9229155}" destId="{E8E10321-1767-46C6-9173-59F1C8FFE636}" srcOrd="11" destOrd="0" presId="urn:microsoft.com/office/officeart/2005/8/layout/radial6"/>
    <dgm:cxn modelId="{B75C0633-EDBE-4780-9D49-56896A9434ED}" type="presParOf" srcId="{685EF808-83C7-4CDE-98D3-E823F9229155}" destId="{73433418-05A8-45E7-83CD-783242F070FD}" srcOrd="12" destOrd="0" presId="urn:microsoft.com/office/officeart/2005/8/layout/radial6"/>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0861CB-1D92-4E32-9F17-07CFF3F35631}" type="doc">
      <dgm:prSet loTypeId="urn:microsoft.com/office/officeart/2005/8/layout/radial6" loCatId="relationship" qsTypeId="urn:microsoft.com/office/officeart/2005/8/quickstyle/simple4" qsCatId="simple" csTypeId="urn:microsoft.com/office/officeart/2005/8/colors/colorful5" csCatId="colorful" phldr="1"/>
      <dgm:spPr/>
      <dgm:t>
        <a:bodyPr/>
        <a:lstStyle/>
        <a:p>
          <a:endParaRPr lang="en-US"/>
        </a:p>
      </dgm:t>
    </dgm:pt>
    <dgm:pt modelId="{9AF68DA1-4F4B-4663-99AB-D5F7E9BB1BBB}">
      <dgm:prSet phldrT="[Text]"/>
      <dgm:spPr/>
      <dgm:t>
        <a:bodyPr/>
        <a:lstStyle/>
        <a:p>
          <a:r>
            <a:rPr lang="en-US" dirty="0" smtClean="0"/>
            <a:t>Sustain</a:t>
          </a:r>
          <a:endParaRPr lang="en-US" dirty="0"/>
        </a:p>
      </dgm:t>
    </dgm:pt>
    <dgm:pt modelId="{9D0C0D53-87A7-40CE-BAA6-E7171FB90BBF}" type="parTrans" cxnId="{A359CE7B-6A1D-45A6-9189-65CC82325D3F}">
      <dgm:prSet/>
      <dgm:spPr/>
      <dgm:t>
        <a:bodyPr/>
        <a:lstStyle/>
        <a:p>
          <a:endParaRPr lang="en-US"/>
        </a:p>
      </dgm:t>
    </dgm:pt>
    <dgm:pt modelId="{239A81F9-B504-42C2-9A9C-D6859708C1FC}" type="sibTrans" cxnId="{A359CE7B-6A1D-45A6-9189-65CC82325D3F}">
      <dgm:prSet/>
      <dgm:spPr/>
      <dgm:t>
        <a:bodyPr/>
        <a:lstStyle/>
        <a:p>
          <a:endParaRPr lang="en-US"/>
        </a:p>
      </dgm:t>
    </dgm:pt>
    <dgm:pt modelId="{BBC9DFE0-5AC9-4DEA-A0A7-40DD82DFBB97}">
      <dgm:prSet phldrT="[Text]"/>
      <dgm:spPr/>
      <dgm:t>
        <a:bodyPr/>
        <a:lstStyle/>
        <a:p>
          <a:r>
            <a:rPr lang="en-US" dirty="0" smtClean="0"/>
            <a:t>Plan</a:t>
          </a:r>
          <a:endParaRPr lang="en-US" dirty="0"/>
        </a:p>
      </dgm:t>
    </dgm:pt>
    <dgm:pt modelId="{D5C33577-1074-4E6D-8FCA-541B338F87EF}" type="parTrans" cxnId="{746E6474-8F5A-46BD-B079-A17BB1D31DE7}">
      <dgm:prSet/>
      <dgm:spPr/>
      <dgm:t>
        <a:bodyPr/>
        <a:lstStyle/>
        <a:p>
          <a:endParaRPr lang="en-US"/>
        </a:p>
      </dgm:t>
    </dgm:pt>
    <dgm:pt modelId="{16CA3E98-764A-4EDB-910B-5A4BB83640E0}" type="sibTrans" cxnId="{746E6474-8F5A-46BD-B079-A17BB1D31DE7}">
      <dgm:prSet/>
      <dgm:spPr/>
      <dgm:t>
        <a:bodyPr/>
        <a:lstStyle/>
        <a:p>
          <a:endParaRPr lang="en-US"/>
        </a:p>
      </dgm:t>
    </dgm:pt>
    <dgm:pt modelId="{E2D31B47-5656-47E8-8C6F-A20E4191E425}">
      <dgm:prSet phldrT="[Text]"/>
      <dgm:spPr/>
      <dgm:t>
        <a:bodyPr/>
        <a:lstStyle/>
        <a:p>
          <a:r>
            <a:rPr lang="en-US" dirty="0" smtClean="0"/>
            <a:t>Study</a:t>
          </a:r>
          <a:endParaRPr lang="en-US" dirty="0"/>
        </a:p>
      </dgm:t>
    </dgm:pt>
    <dgm:pt modelId="{A304CBF6-8198-4EAC-8369-BADF6D75281E}" type="parTrans" cxnId="{7718D55B-99E7-42C3-98DA-11589D86F9CD}">
      <dgm:prSet/>
      <dgm:spPr/>
      <dgm:t>
        <a:bodyPr/>
        <a:lstStyle/>
        <a:p>
          <a:endParaRPr lang="en-US"/>
        </a:p>
      </dgm:t>
    </dgm:pt>
    <dgm:pt modelId="{7A26D853-981A-4EFE-ACBD-88F974FF82AF}" type="sibTrans" cxnId="{7718D55B-99E7-42C3-98DA-11589D86F9CD}">
      <dgm:prSet/>
      <dgm:spPr/>
      <dgm:t>
        <a:bodyPr/>
        <a:lstStyle/>
        <a:p>
          <a:endParaRPr lang="en-US"/>
        </a:p>
      </dgm:t>
    </dgm:pt>
    <dgm:pt modelId="{F1613D3D-74F0-436E-911D-7EDAE237D623}">
      <dgm:prSet phldrT="[Text]"/>
      <dgm:spPr/>
      <dgm:t>
        <a:bodyPr/>
        <a:lstStyle/>
        <a:p>
          <a:r>
            <a:rPr lang="en-US" dirty="0" smtClean="0"/>
            <a:t>Do </a:t>
          </a:r>
          <a:endParaRPr lang="en-US" dirty="0"/>
        </a:p>
      </dgm:t>
    </dgm:pt>
    <dgm:pt modelId="{C81EFF64-6AD9-402B-A242-0696BA7623DB}" type="parTrans" cxnId="{FD502D6E-AADC-4174-955B-399D8D566C13}">
      <dgm:prSet/>
      <dgm:spPr/>
      <dgm:t>
        <a:bodyPr/>
        <a:lstStyle/>
        <a:p>
          <a:endParaRPr lang="en-US"/>
        </a:p>
      </dgm:t>
    </dgm:pt>
    <dgm:pt modelId="{FD19B5B2-5091-4381-8B7B-F843E84D4F88}" type="sibTrans" cxnId="{FD502D6E-AADC-4174-955B-399D8D566C13}">
      <dgm:prSet/>
      <dgm:spPr/>
      <dgm:t>
        <a:bodyPr/>
        <a:lstStyle/>
        <a:p>
          <a:endParaRPr lang="en-US"/>
        </a:p>
      </dgm:t>
    </dgm:pt>
    <dgm:pt modelId="{0A32B363-462A-4799-8456-D4A159D99AD0}">
      <dgm:prSet phldrT="[Text]"/>
      <dgm:spPr/>
      <dgm:t>
        <a:bodyPr/>
        <a:lstStyle/>
        <a:p>
          <a:r>
            <a:rPr lang="en-US" dirty="0" smtClean="0"/>
            <a:t>Act</a:t>
          </a:r>
          <a:endParaRPr lang="en-US" dirty="0"/>
        </a:p>
      </dgm:t>
    </dgm:pt>
    <dgm:pt modelId="{AA7AE42C-E3AE-41A9-855B-A775A2579387}" type="parTrans" cxnId="{76BE57EE-07AA-4BD4-81C6-A30E8A2D6F87}">
      <dgm:prSet/>
      <dgm:spPr/>
      <dgm:t>
        <a:bodyPr/>
        <a:lstStyle/>
        <a:p>
          <a:endParaRPr lang="en-US"/>
        </a:p>
      </dgm:t>
    </dgm:pt>
    <dgm:pt modelId="{737B7275-CA8A-4429-B0F5-834BA20B6A0D}" type="sibTrans" cxnId="{76BE57EE-07AA-4BD4-81C6-A30E8A2D6F87}">
      <dgm:prSet/>
      <dgm:spPr/>
      <dgm:t>
        <a:bodyPr/>
        <a:lstStyle/>
        <a:p>
          <a:endParaRPr lang="en-US"/>
        </a:p>
      </dgm:t>
    </dgm:pt>
    <dgm:pt modelId="{030592FC-5B79-4C6F-AAE8-13E9AF190905}">
      <dgm:prSet phldrT="[Text]"/>
      <dgm:spPr/>
      <dgm:t>
        <a:bodyPr/>
        <a:lstStyle/>
        <a:p>
          <a:r>
            <a:rPr lang="en-US" dirty="0" smtClean="0"/>
            <a:t>Keep program going</a:t>
          </a:r>
          <a:endParaRPr lang="en-US" dirty="0"/>
        </a:p>
      </dgm:t>
    </dgm:pt>
    <dgm:pt modelId="{D6B654E7-F6B0-4FCA-AAB9-09DB90904DAB}" type="parTrans" cxnId="{0BCA4D9F-832D-4D91-B0FC-C6C9BE3210E4}">
      <dgm:prSet/>
      <dgm:spPr/>
      <dgm:t>
        <a:bodyPr/>
        <a:lstStyle/>
        <a:p>
          <a:endParaRPr lang="en-US"/>
        </a:p>
      </dgm:t>
    </dgm:pt>
    <dgm:pt modelId="{CDECC93C-F0B4-4FC8-9295-10EC61D5A2F9}" type="sibTrans" cxnId="{0BCA4D9F-832D-4D91-B0FC-C6C9BE3210E4}">
      <dgm:prSet/>
      <dgm:spPr/>
      <dgm:t>
        <a:bodyPr/>
        <a:lstStyle/>
        <a:p>
          <a:endParaRPr lang="en-US"/>
        </a:p>
      </dgm:t>
    </dgm:pt>
    <dgm:pt modelId="{1F396828-3424-4A55-91E5-4844B6013C60}">
      <dgm:prSet phldrT="[Text]"/>
      <dgm:spPr/>
      <dgm:t>
        <a:bodyPr/>
        <a:lstStyle/>
        <a:p>
          <a:r>
            <a:rPr lang="en-US" dirty="0" smtClean="0"/>
            <a:t>Survey Results</a:t>
          </a:r>
          <a:endParaRPr lang="en-US" dirty="0"/>
        </a:p>
      </dgm:t>
    </dgm:pt>
    <dgm:pt modelId="{FB155F18-AB5F-4FDC-BCA5-D9CAC497FCE2}" type="parTrans" cxnId="{613937AE-5E02-40DF-AF14-AF5ABC9E31D3}">
      <dgm:prSet/>
      <dgm:spPr/>
      <dgm:t>
        <a:bodyPr/>
        <a:lstStyle/>
        <a:p>
          <a:endParaRPr lang="en-US"/>
        </a:p>
      </dgm:t>
    </dgm:pt>
    <dgm:pt modelId="{6461E96B-4177-427C-B2CC-665FBF14C52C}" type="sibTrans" cxnId="{613937AE-5E02-40DF-AF14-AF5ABC9E31D3}">
      <dgm:prSet/>
      <dgm:spPr/>
      <dgm:t>
        <a:bodyPr/>
        <a:lstStyle/>
        <a:p>
          <a:endParaRPr lang="en-US"/>
        </a:p>
      </dgm:t>
    </dgm:pt>
    <dgm:pt modelId="{F4F1498A-65F9-406C-877A-AD308B45F607}">
      <dgm:prSet phldrT="[Text]"/>
      <dgm:spPr/>
      <dgm:t>
        <a:bodyPr/>
        <a:lstStyle/>
        <a:p>
          <a:r>
            <a:rPr lang="en-US" dirty="0" smtClean="0"/>
            <a:t>Discuss with Staff</a:t>
          </a:r>
          <a:endParaRPr lang="en-US" dirty="0"/>
        </a:p>
      </dgm:t>
    </dgm:pt>
    <dgm:pt modelId="{09F2E442-1EFA-499B-AA37-D339D6CB88B4}" type="parTrans" cxnId="{78B90BD5-0430-471F-9E62-A3154ED260BD}">
      <dgm:prSet/>
      <dgm:spPr/>
      <dgm:t>
        <a:bodyPr/>
        <a:lstStyle/>
        <a:p>
          <a:endParaRPr lang="en-US"/>
        </a:p>
      </dgm:t>
    </dgm:pt>
    <dgm:pt modelId="{0E852C51-A486-4D8A-B110-A7CBDDBF387E}" type="sibTrans" cxnId="{78B90BD5-0430-471F-9E62-A3154ED260BD}">
      <dgm:prSet/>
      <dgm:spPr/>
      <dgm:t>
        <a:bodyPr/>
        <a:lstStyle/>
        <a:p>
          <a:endParaRPr lang="en-US"/>
        </a:p>
      </dgm:t>
    </dgm:pt>
    <dgm:pt modelId="{B228065E-CD9D-4296-AF3B-45EAED0BD66D}">
      <dgm:prSet phldrT="[Text]"/>
      <dgm:spPr/>
      <dgm:t>
        <a:bodyPr/>
        <a:lstStyle/>
        <a:p>
          <a:r>
            <a:rPr lang="en-US" dirty="0" smtClean="0"/>
            <a:t>Implement Survey Changes</a:t>
          </a:r>
          <a:endParaRPr lang="en-US" dirty="0"/>
        </a:p>
      </dgm:t>
    </dgm:pt>
    <dgm:pt modelId="{2B09F6AE-B0D5-4553-81D7-BFCFF00EA5C1}" type="parTrans" cxnId="{A0D26A18-6DC9-4690-9D0F-B52E481EFB95}">
      <dgm:prSet/>
      <dgm:spPr/>
      <dgm:t>
        <a:bodyPr/>
        <a:lstStyle/>
        <a:p>
          <a:endParaRPr lang="en-US"/>
        </a:p>
      </dgm:t>
    </dgm:pt>
    <dgm:pt modelId="{EA4F1B76-326C-4A79-AD71-4D0B22982FF4}" type="sibTrans" cxnId="{A0D26A18-6DC9-4690-9D0F-B52E481EFB95}">
      <dgm:prSet/>
      <dgm:spPr/>
      <dgm:t>
        <a:bodyPr/>
        <a:lstStyle/>
        <a:p>
          <a:endParaRPr lang="en-US"/>
        </a:p>
      </dgm:t>
    </dgm:pt>
    <dgm:pt modelId="{685EF808-83C7-4CDE-98D3-E823F9229155}" type="pres">
      <dgm:prSet presAssocID="{270861CB-1D92-4E32-9F17-07CFF3F35631}" presName="Name0" presStyleCnt="0">
        <dgm:presLayoutVars>
          <dgm:chMax val="1"/>
          <dgm:dir/>
          <dgm:animLvl val="ctr"/>
          <dgm:resizeHandles val="exact"/>
        </dgm:presLayoutVars>
      </dgm:prSet>
      <dgm:spPr/>
      <dgm:t>
        <a:bodyPr/>
        <a:lstStyle/>
        <a:p>
          <a:endParaRPr lang="en-US"/>
        </a:p>
      </dgm:t>
    </dgm:pt>
    <dgm:pt modelId="{0C9FC7D6-A97A-43F8-8D20-333335AB7183}" type="pres">
      <dgm:prSet presAssocID="{9AF68DA1-4F4B-4663-99AB-D5F7E9BB1BBB}" presName="centerShape" presStyleLbl="node0" presStyleIdx="0" presStyleCnt="1"/>
      <dgm:spPr/>
      <dgm:t>
        <a:bodyPr/>
        <a:lstStyle/>
        <a:p>
          <a:endParaRPr lang="en-US"/>
        </a:p>
      </dgm:t>
    </dgm:pt>
    <dgm:pt modelId="{ACEA3E63-F71D-4E32-B7C1-F82B6C74D732}" type="pres">
      <dgm:prSet presAssocID="{BBC9DFE0-5AC9-4DEA-A0A7-40DD82DFBB97}" presName="node" presStyleLbl="node1" presStyleIdx="0" presStyleCnt="4" custAng="6437698">
        <dgm:presLayoutVars>
          <dgm:bulletEnabled val="1"/>
        </dgm:presLayoutVars>
      </dgm:prSet>
      <dgm:spPr/>
      <dgm:t>
        <a:bodyPr/>
        <a:lstStyle/>
        <a:p>
          <a:endParaRPr lang="en-US"/>
        </a:p>
      </dgm:t>
    </dgm:pt>
    <dgm:pt modelId="{CAD50B29-87BF-4365-A997-82853C83EAAC}" type="pres">
      <dgm:prSet presAssocID="{BBC9DFE0-5AC9-4DEA-A0A7-40DD82DFBB97}" presName="dummy" presStyleCnt="0"/>
      <dgm:spPr/>
    </dgm:pt>
    <dgm:pt modelId="{4D12A413-42DF-45E4-86C6-00EFA5224C4D}" type="pres">
      <dgm:prSet presAssocID="{16CA3E98-764A-4EDB-910B-5A4BB83640E0}" presName="sibTrans" presStyleLbl="sibTrans2D1" presStyleIdx="0" presStyleCnt="4"/>
      <dgm:spPr/>
      <dgm:t>
        <a:bodyPr/>
        <a:lstStyle/>
        <a:p>
          <a:endParaRPr lang="en-US"/>
        </a:p>
      </dgm:t>
    </dgm:pt>
    <dgm:pt modelId="{7659CB30-4B70-49BF-B4A6-87634C6BF499}" type="pres">
      <dgm:prSet presAssocID="{E2D31B47-5656-47E8-8C6F-A20E4191E425}" presName="node" presStyleLbl="node1" presStyleIdx="1" presStyleCnt="4">
        <dgm:presLayoutVars>
          <dgm:bulletEnabled val="1"/>
        </dgm:presLayoutVars>
      </dgm:prSet>
      <dgm:spPr/>
      <dgm:t>
        <a:bodyPr/>
        <a:lstStyle/>
        <a:p>
          <a:endParaRPr lang="en-US"/>
        </a:p>
      </dgm:t>
    </dgm:pt>
    <dgm:pt modelId="{ADA0B21D-4891-4613-8EF3-FB3CC02B46AD}" type="pres">
      <dgm:prSet presAssocID="{E2D31B47-5656-47E8-8C6F-A20E4191E425}" presName="dummy" presStyleCnt="0"/>
      <dgm:spPr/>
    </dgm:pt>
    <dgm:pt modelId="{96FF912E-7D92-4E92-964A-CC8A9A8F8D8A}" type="pres">
      <dgm:prSet presAssocID="{7A26D853-981A-4EFE-ACBD-88F974FF82AF}" presName="sibTrans" presStyleLbl="sibTrans2D1" presStyleIdx="1" presStyleCnt="4"/>
      <dgm:spPr/>
      <dgm:t>
        <a:bodyPr/>
        <a:lstStyle/>
        <a:p>
          <a:endParaRPr lang="en-US"/>
        </a:p>
      </dgm:t>
    </dgm:pt>
    <dgm:pt modelId="{323EA9CE-9A6C-4F4B-8BEA-E0EC44336C02}" type="pres">
      <dgm:prSet presAssocID="{F1613D3D-74F0-436E-911D-7EDAE237D623}" presName="node" presStyleLbl="node1" presStyleIdx="2" presStyleCnt="4">
        <dgm:presLayoutVars>
          <dgm:bulletEnabled val="1"/>
        </dgm:presLayoutVars>
      </dgm:prSet>
      <dgm:spPr/>
      <dgm:t>
        <a:bodyPr/>
        <a:lstStyle/>
        <a:p>
          <a:endParaRPr lang="en-US"/>
        </a:p>
      </dgm:t>
    </dgm:pt>
    <dgm:pt modelId="{D5A3328F-3483-4ED0-985A-7045068D2CF4}" type="pres">
      <dgm:prSet presAssocID="{F1613D3D-74F0-436E-911D-7EDAE237D623}" presName="dummy" presStyleCnt="0"/>
      <dgm:spPr/>
    </dgm:pt>
    <dgm:pt modelId="{377E1684-935F-465B-9885-CAA0DEF5FA16}" type="pres">
      <dgm:prSet presAssocID="{FD19B5B2-5091-4381-8B7B-F843E84D4F88}" presName="sibTrans" presStyleLbl="sibTrans2D1" presStyleIdx="2" presStyleCnt="4"/>
      <dgm:spPr/>
      <dgm:t>
        <a:bodyPr/>
        <a:lstStyle/>
        <a:p>
          <a:endParaRPr lang="en-US"/>
        </a:p>
      </dgm:t>
    </dgm:pt>
    <dgm:pt modelId="{0B5370D3-015D-482A-B854-EC341DE44BAB}" type="pres">
      <dgm:prSet presAssocID="{0A32B363-462A-4799-8456-D4A159D99AD0}" presName="node" presStyleLbl="node1" presStyleIdx="3" presStyleCnt="4">
        <dgm:presLayoutVars>
          <dgm:bulletEnabled val="1"/>
        </dgm:presLayoutVars>
      </dgm:prSet>
      <dgm:spPr/>
      <dgm:t>
        <a:bodyPr/>
        <a:lstStyle/>
        <a:p>
          <a:endParaRPr lang="en-US"/>
        </a:p>
      </dgm:t>
    </dgm:pt>
    <dgm:pt modelId="{E8E10321-1767-46C6-9173-59F1C8FFE636}" type="pres">
      <dgm:prSet presAssocID="{0A32B363-462A-4799-8456-D4A159D99AD0}" presName="dummy" presStyleCnt="0"/>
      <dgm:spPr/>
    </dgm:pt>
    <dgm:pt modelId="{73433418-05A8-45E7-83CD-783242F070FD}" type="pres">
      <dgm:prSet presAssocID="{737B7275-CA8A-4429-B0F5-834BA20B6A0D}" presName="sibTrans" presStyleLbl="sibTrans2D1" presStyleIdx="3" presStyleCnt="4"/>
      <dgm:spPr/>
      <dgm:t>
        <a:bodyPr/>
        <a:lstStyle/>
        <a:p>
          <a:endParaRPr lang="en-US"/>
        </a:p>
      </dgm:t>
    </dgm:pt>
  </dgm:ptLst>
  <dgm:cxnLst>
    <dgm:cxn modelId="{6191B88E-743F-4E69-B60C-5E95DF84C0E6}" type="presOf" srcId="{F4F1498A-65F9-406C-877A-AD308B45F607}" destId="{323EA9CE-9A6C-4F4B-8BEA-E0EC44336C02}" srcOrd="0" destOrd="1" presId="urn:microsoft.com/office/officeart/2005/8/layout/radial6"/>
    <dgm:cxn modelId="{76BE57EE-07AA-4BD4-81C6-A30E8A2D6F87}" srcId="{9AF68DA1-4F4B-4663-99AB-D5F7E9BB1BBB}" destId="{0A32B363-462A-4799-8456-D4A159D99AD0}" srcOrd="3" destOrd="0" parTransId="{AA7AE42C-E3AE-41A9-855B-A775A2579387}" sibTransId="{737B7275-CA8A-4429-B0F5-834BA20B6A0D}"/>
    <dgm:cxn modelId="{A359CE7B-6A1D-45A6-9189-65CC82325D3F}" srcId="{270861CB-1D92-4E32-9F17-07CFF3F35631}" destId="{9AF68DA1-4F4B-4663-99AB-D5F7E9BB1BBB}" srcOrd="0" destOrd="0" parTransId="{9D0C0D53-87A7-40CE-BAA6-E7171FB90BBF}" sibTransId="{239A81F9-B504-42C2-9A9C-D6859708C1FC}"/>
    <dgm:cxn modelId="{EE98AF6E-9EC9-4D48-B289-393D8E28DA6C}" type="presOf" srcId="{9AF68DA1-4F4B-4663-99AB-D5F7E9BB1BBB}" destId="{0C9FC7D6-A97A-43F8-8D20-333335AB7183}" srcOrd="0" destOrd="0" presId="urn:microsoft.com/office/officeart/2005/8/layout/radial6"/>
    <dgm:cxn modelId="{7718D55B-99E7-42C3-98DA-11589D86F9CD}" srcId="{9AF68DA1-4F4B-4663-99AB-D5F7E9BB1BBB}" destId="{E2D31B47-5656-47E8-8C6F-A20E4191E425}" srcOrd="1" destOrd="0" parTransId="{A304CBF6-8198-4EAC-8369-BADF6D75281E}" sibTransId="{7A26D853-981A-4EFE-ACBD-88F974FF82AF}"/>
    <dgm:cxn modelId="{78B90BD5-0430-471F-9E62-A3154ED260BD}" srcId="{F1613D3D-74F0-436E-911D-7EDAE237D623}" destId="{F4F1498A-65F9-406C-877A-AD308B45F607}" srcOrd="0" destOrd="0" parTransId="{09F2E442-1EFA-499B-AA37-D339D6CB88B4}" sibTransId="{0E852C51-A486-4D8A-B110-A7CBDDBF387E}"/>
    <dgm:cxn modelId="{7D5D0507-1D42-4F8C-8298-D523622E347A}" type="presOf" srcId="{FD19B5B2-5091-4381-8B7B-F843E84D4F88}" destId="{377E1684-935F-465B-9885-CAA0DEF5FA16}" srcOrd="0" destOrd="0" presId="urn:microsoft.com/office/officeart/2005/8/layout/radial6"/>
    <dgm:cxn modelId="{DA113D88-5F31-4A54-8640-9CD4F3141D18}" type="presOf" srcId="{16CA3E98-764A-4EDB-910B-5A4BB83640E0}" destId="{4D12A413-42DF-45E4-86C6-00EFA5224C4D}" srcOrd="0" destOrd="0" presId="urn:microsoft.com/office/officeart/2005/8/layout/radial6"/>
    <dgm:cxn modelId="{D0AD1932-3009-4BA6-B74D-DAEAD926A988}" type="presOf" srcId="{737B7275-CA8A-4429-B0F5-834BA20B6A0D}" destId="{73433418-05A8-45E7-83CD-783242F070FD}" srcOrd="0" destOrd="0" presId="urn:microsoft.com/office/officeart/2005/8/layout/radial6"/>
    <dgm:cxn modelId="{A0D26A18-6DC9-4690-9D0F-B52E481EFB95}" srcId="{0A32B363-462A-4799-8456-D4A159D99AD0}" destId="{B228065E-CD9D-4296-AF3B-45EAED0BD66D}" srcOrd="0" destOrd="0" parTransId="{2B09F6AE-B0D5-4553-81D7-BFCFF00EA5C1}" sibTransId="{EA4F1B76-326C-4A79-AD71-4D0B22982FF4}"/>
    <dgm:cxn modelId="{59784EC2-2E1A-423B-994B-BE8929A96726}" type="presOf" srcId="{BBC9DFE0-5AC9-4DEA-A0A7-40DD82DFBB97}" destId="{ACEA3E63-F71D-4E32-B7C1-F82B6C74D732}" srcOrd="0" destOrd="0" presId="urn:microsoft.com/office/officeart/2005/8/layout/radial6"/>
    <dgm:cxn modelId="{DBE91774-FBBB-481B-A3BD-D034297D2D4E}" type="presOf" srcId="{B228065E-CD9D-4296-AF3B-45EAED0BD66D}" destId="{0B5370D3-015D-482A-B854-EC341DE44BAB}" srcOrd="0" destOrd="1" presId="urn:microsoft.com/office/officeart/2005/8/layout/radial6"/>
    <dgm:cxn modelId="{D33283B9-75CF-455D-B69D-4431E67846D3}" type="presOf" srcId="{030592FC-5B79-4C6F-AAE8-13E9AF190905}" destId="{ACEA3E63-F71D-4E32-B7C1-F82B6C74D732}" srcOrd="0" destOrd="1" presId="urn:microsoft.com/office/officeart/2005/8/layout/radial6"/>
    <dgm:cxn modelId="{ECCBBDEA-2DE3-4CC4-9AFF-269D067F7FBC}" type="presOf" srcId="{0A32B363-462A-4799-8456-D4A159D99AD0}" destId="{0B5370D3-015D-482A-B854-EC341DE44BAB}" srcOrd="0" destOrd="0" presId="urn:microsoft.com/office/officeart/2005/8/layout/radial6"/>
    <dgm:cxn modelId="{F77D488F-A6D6-429C-921B-1309E71A3CC9}" type="presOf" srcId="{7A26D853-981A-4EFE-ACBD-88F974FF82AF}" destId="{96FF912E-7D92-4E92-964A-CC8A9A8F8D8A}" srcOrd="0" destOrd="0" presId="urn:microsoft.com/office/officeart/2005/8/layout/radial6"/>
    <dgm:cxn modelId="{5BB81DFB-570F-464B-AD3B-90E76D093BC0}" type="presOf" srcId="{270861CB-1D92-4E32-9F17-07CFF3F35631}" destId="{685EF808-83C7-4CDE-98D3-E823F9229155}" srcOrd="0" destOrd="0" presId="urn:microsoft.com/office/officeart/2005/8/layout/radial6"/>
    <dgm:cxn modelId="{74C61728-ACB6-4A1C-B43F-660D1B31AD79}" type="presOf" srcId="{1F396828-3424-4A55-91E5-4844B6013C60}" destId="{7659CB30-4B70-49BF-B4A6-87634C6BF499}" srcOrd="0" destOrd="1" presId="urn:microsoft.com/office/officeart/2005/8/layout/radial6"/>
    <dgm:cxn modelId="{746E6474-8F5A-46BD-B079-A17BB1D31DE7}" srcId="{9AF68DA1-4F4B-4663-99AB-D5F7E9BB1BBB}" destId="{BBC9DFE0-5AC9-4DEA-A0A7-40DD82DFBB97}" srcOrd="0" destOrd="0" parTransId="{D5C33577-1074-4E6D-8FCA-541B338F87EF}" sibTransId="{16CA3E98-764A-4EDB-910B-5A4BB83640E0}"/>
    <dgm:cxn modelId="{613937AE-5E02-40DF-AF14-AF5ABC9E31D3}" srcId="{E2D31B47-5656-47E8-8C6F-A20E4191E425}" destId="{1F396828-3424-4A55-91E5-4844B6013C60}" srcOrd="0" destOrd="0" parTransId="{FB155F18-AB5F-4FDC-BCA5-D9CAC497FCE2}" sibTransId="{6461E96B-4177-427C-B2CC-665FBF14C52C}"/>
    <dgm:cxn modelId="{E153B3E0-3B2A-49D4-AD5E-6C136CFCCFA3}" type="presOf" srcId="{E2D31B47-5656-47E8-8C6F-A20E4191E425}" destId="{7659CB30-4B70-49BF-B4A6-87634C6BF499}" srcOrd="0" destOrd="0" presId="urn:microsoft.com/office/officeart/2005/8/layout/radial6"/>
    <dgm:cxn modelId="{FD502D6E-AADC-4174-955B-399D8D566C13}" srcId="{9AF68DA1-4F4B-4663-99AB-D5F7E9BB1BBB}" destId="{F1613D3D-74F0-436E-911D-7EDAE237D623}" srcOrd="2" destOrd="0" parTransId="{C81EFF64-6AD9-402B-A242-0696BA7623DB}" sibTransId="{FD19B5B2-5091-4381-8B7B-F843E84D4F88}"/>
    <dgm:cxn modelId="{0BCA4D9F-832D-4D91-B0FC-C6C9BE3210E4}" srcId="{BBC9DFE0-5AC9-4DEA-A0A7-40DD82DFBB97}" destId="{030592FC-5B79-4C6F-AAE8-13E9AF190905}" srcOrd="0" destOrd="0" parTransId="{D6B654E7-F6B0-4FCA-AAB9-09DB90904DAB}" sibTransId="{CDECC93C-F0B4-4FC8-9295-10EC61D5A2F9}"/>
    <dgm:cxn modelId="{F19D9CE9-5FCC-4FC4-A9E0-419D9D971515}" type="presOf" srcId="{F1613D3D-74F0-436E-911D-7EDAE237D623}" destId="{323EA9CE-9A6C-4F4B-8BEA-E0EC44336C02}" srcOrd="0" destOrd="0" presId="urn:microsoft.com/office/officeart/2005/8/layout/radial6"/>
    <dgm:cxn modelId="{3BA9C90B-90BE-418F-BBAD-40F861D45B0A}" type="presParOf" srcId="{685EF808-83C7-4CDE-98D3-E823F9229155}" destId="{0C9FC7D6-A97A-43F8-8D20-333335AB7183}" srcOrd="0" destOrd="0" presId="urn:microsoft.com/office/officeart/2005/8/layout/radial6"/>
    <dgm:cxn modelId="{2219D3D8-46B0-48F0-9FF4-5331D66845A5}" type="presParOf" srcId="{685EF808-83C7-4CDE-98D3-E823F9229155}" destId="{ACEA3E63-F71D-4E32-B7C1-F82B6C74D732}" srcOrd="1" destOrd="0" presId="urn:microsoft.com/office/officeart/2005/8/layout/radial6"/>
    <dgm:cxn modelId="{59C3585D-B421-4181-8443-77E036FC2417}" type="presParOf" srcId="{685EF808-83C7-4CDE-98D3-E823F9229155}" destId="{CAD50B29-87BF-4365-A997-82853C83EAAC}" srcOrd="2" destOrd="0" presId="urn:microsoft.com/office/officeart/2005/8/layout/radial6"/>
    <dgm:cxn modelId="{7EF78962-A855-409B-945C-D24707AD016C}" type="presParOf" srcId="{685EF808-83C7-4CDE-98D3-E823F9229155}" destId="{4D12A413-42DF-45E4-86C6-00EFA5224C4D}" srcOrd="3" destOrd="0" presId="urn:microsoft.com/office/officeart/2005/8/layout/radial6"/>
    <dgm:cxn modelId="{22E741B4-BBDC-4B4B-94D5-0162708222E2}" type="presParOf" srcId="{685EF808-83C7-4CDE-98D3-E823F9229155}" destId="{7659CB30-4B70-49BF-B4A6-87634C6BF499}" srcOrd="4" destOrd="0" presId="urn:microsoft.com/office/officeart/2005/8/layout/radial6"/>
    <dgm:cxn modelId="{A7C8AF64-C75C-458F-9750-9D6A06217C6E}" type="presParOf" srcId="{685EF808-83C7-4CDE-98D3-E823F9229155}" destId="{ADA0B21D-4891-4613-8EF3-FB3CC02B46AD}" srcOrd="5" destOrd="0" presId="urn:microsoft.com/office/officeart/2005/8/layout/radial6"/>
    <dgm:cxn modelId="{87BC78CE-927A-441C-9843-F7EBDABAA92E}" type="presParOf" srcId="{685EF808-83C7-4CDE-98D3-E823F9229155}" destId="{96FF912E-7D92-4E92-964A-CC8A9A8F8D8A}" srcOrd="6" destOrd="0" presId="urn:microsoft.com/office/officeart/2005/8/layout/radial6"/>
    <dgm:cxn modelId="{98D76A63-9DA3-4399-80FA-CE8D67DA444C}" type="presParOf" srcId="{685EF808-83C7-4CDE-98D3-E823F9229155}" destId="{323EA9CE-9A6C-4F4B-8BEA-E0EC44336C02}" srcOrd="7" destOrd="0" presId="urn:microsoft.com/office/officeart/2005/8/layout/radial6"/>
    <dgm:cxn modelId="{C956070B-D0CC-4A40-BE83-9925ABDD3A18}" type="presParOf" srcId="{685EF808-83C7-4CDE-98D3-E823F9229155}" destId="{D5A3328F-3483-4ED0-985A-7045068D2CF4}" srcOrd="8" destOrd="0" presId="urn:microsoft.com/office/officeart/2005/8/layout/radial6"/>
    <dgm:cxn modelId="{BCAAFD43-9680-4A42-B2F8-D908F6593733}" type="presParOf" srcId="{685EF808-83C7-4CDE-98D3-E823F9229155}" destId="{377E1684-935F-465B-9885-CAA0DEF5FA16}" srcOrd="9" destOrd="0" presId="urn:microsoft.com/office/officeart/2005/8/layout/radial6"/>
    <dgm:cxn modelId="{646880A5-67C2-4465-9485-EF70F877A626}" type="presParOf" srcId="{685EF808-83C7-4CDE-98D3-E823F9229155}" destId="{0B5370D3-015D-482A-B854-EC341DE44BAB}" srcOrd="10" destOrd="0" presId="urn:microsoft.com/office/officeart/2005/8/layout/radial6"/>
    <dgm:cxn modelId="{C0D4E337-4745-480E-A03F-F1F1B90C93FC}" type="presParOf" srcId="{685EF808-83C7-4CDE-98D3-E823F9229155}" destId="{E8E10321-1767-46C6-9173-59F1C8FFE636}" srcOrd="11" destOrd="0" presId="urn:microsoft.com/office/officeart/2005/8/layout/radial6"/>
    <dgm:cxn modelId="{B8657FC8-9447-46DF-82AF-4F504223A617}" type="presParOf" srcId="{685EF808-83C7-4CDE-98D3-E823F9229155}" destId="{73433418-05A8-45E7-83CD-783242F070FD}" srcOrd="12" destOrd="0" presId="urn:microsoft.com/office/officeart/2005/8/layout/radial6"/>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0861CB-1D92-4E32-9F17-07CFF3F35631}" type="doc">
      <dgm:prSet loTypeId="urn:microsoft.com/office/officeart/2005/8/layout/radial6" loCatId="relationship" qsTypeId="urn:microsoft.com/office/officeart/2005/8/quickstyle/simple4" qsCatId="simple" csTypeId="urn:microsoft.com/office/officeart/2005/8/colors/colorful5" csCatId="colorful" phldr="1"/>
      <dgm:spPr/>
      <dgm:t>
        <a:bodyPr/>
        <a:lstStyle/>
        <a:p>
          <a:endParaRPr lang="en-US"/>
        </a:p>
      </dgm:t>
    </dgm:pt>
    <dgm:pt modelId="{9AF68DA1-4F4B-4663-99AB-D5F7E9BB1BBB}">
      <dgm:prSet phldrT="[Text]"/>
      <dgm:spPr/>
      <dgm:t>
        <a:bodyPr/>
        <a:lstStyle/>
        <a:p>
          <a:r>
            <a:rPr lang="en-US" dirty="0" smtClean="0"/>
            <a:t>Continue</a:t>
          </a:r>
          <a:endParaRPr lang="en-US" dirty="0"/>
        </a:p>
      </dgm:t>
    </dgm:pt>
    <dgm:pt modelId="{9D0C0D53-87A7-40CE-BAA6-E7171FB90BBF}" type="parTrans" cxnId="{A359CE7B-6A1D-45A6-9189-65CC82325D3F}">
      <dgm:prSet/>
      <dgm:spPr/>
      <dgm:t>
        <a:bodyPr/>
        <a:lstStyle/>
        <a:p>
          <a:endParaRPr lang="en-US"/>
        </a:p>
      </dgm:t>
    </dgm:pt>
    <dgm:pt modelId="{239A81F9-B504-42C2-9A9C-D6859708C1FC}" type="sibTrans" cxnId="{A359CE7B-6A1D-45A6-9189-65CC82325D3F}">
      <dgm:prSet/>
      <dgm:spPr/>
      <dgm:t>
        <a:bodyPr/>
        <a:lstStyle/>
        <a:p>
          <a:endParaRPr lang="en-US"/>
        </a:p>
      </dgm:t>
    </dgm:pt>
    <dgm:pt modelId="{BBC9DFE0-5AC9-4DEA-A0A7-40DD82DFBB97}">
      <dgm:prSet phldrT="[Text]"/>
      <dgm:spPr/>
      <dgm:t>
        <a:bodyPr/>
        <a:lstStyle/>
        <a:p>
          <a:r>
            <a:rPr lang="en-US" dirty="0" smtClean="0"/>
            <a:t>Plan</a:t>
          </a:r>
          <a:endParaRPr lang="en-US" dirty="0"/>
        </a:p>
      </dgm:t>
    </dgm:pt>
    <dgm:pt modelId="{D5C33577-1074-4E6D-8FCA-541B338F87EF}" type="parTrans" cxnId="{746E6474-8F5A-46BD-B079-A17BB1D31DE7}">
      <dgm:prSet/>
      <dgm:spPr/>
      <dgm:t>
        <a:bodyPr/>
        <a:lstStyle/>
        <a:p>
          <a:endParaRPr lang="en-US"/>
        </a:p>
      </dgm:t>
    </dgm:pt>
    <dgm:pt modelId="{16CA3E98-764A-4EDB-910B-5A4BB83640E0}" type="sibTrans" cxnId="{746E6474-8F5A-46BD-B079-A17BB1D31DE7}">
      <dgm:prSet/>
      <dgm:spPr/>
      <dgm:t>
        <a:bodyPr/>
        <a:lstStyle/>
        <a:p>
          <a:endParaRPr lang="en-US"/>
        </a:p>
      </dgm:t>
    </dgm:pt>
    <dgm:pt modelId="{E2D31B47-5656-47E8-8C6F-A20E4191E425}">
      <dgm:prSet phldrT="[Text]"/>
      <dgm:spPr/>
      <dgm:t>
        <a:bodyPr/>
        <a:lstStyle/>
        <a:p>
          <a:r>
            <a:rPr lang="en-US" dirty="0" smtClean="0"/>
            <a:t>Study</a:t>
          </a:r>
          <a:endParaRPr lang="en-US" dirty="0"/>
        </a:p>
      </dgm:t>
    </dgm:pt>
    <dgm:pt modelId="{A304CBF6-8198-4EAC-8369-BADF6D75281E}" type="parTrans" cxnId="{7718D55B-99E7-42C3-98DA-11589D86F9CD}">
      <dgm:prSet/>
      <dgm:spPr/>
      <dgm:t>
        <a:bodyPr/>
        <a:lstStyle/>
        <a:p>
          <a:endParaRPr lang="en-US"/>
        </a:p>
      </dgm:t>
    </dgm:pt>
    <dgm:pt modelId="{7A26D853-981A-4EFE-ACBD-88F974FF82AF}" type="sibTrans" cxnId="{7718D55B-99E7-42C3-98DA-11589D86F9CD}">
      <dgm:prSet/>
      <dgm:spPr/>
      <dgm:t>
        <a:bodyPr/>
        <a:lstStyle/>
        <a:p>
          <a:endParaRPr lang="en-US"/>
        </a:p>
      </dgm:t>
    </dgm:pt>
    <dgm:pt modelId="{F1613D3D-74F0-436E-911D-7EDAE237D623}">
      <dgm:prSet phldrT="[Text]"/>
      <dgm:spPr/>
      <dgm:t>
        <a:bodyPr/>
        <a:lstStyle/>
        <a:p>
          <a:r>
            <a:rPr lang="en-US" dirty="0" smtClean="0"/>
            <a:t>Do </a:t>
          </a:r>
          <a:endParaRPr lang="en-US" dirty="0"/>
        </a:p>
      </dgm:t>
    </dgm:pt>
    <dgm:pt modelId="{C81EFF64-6AD9-402B-A242-0696BA7623DB}" type="parTrans" cxnId="{FD502D6E-AADC-4174-955B-399D8D566C13}">
      <dgm:prSet/>
      <dgm:spPr/>
      <dgm:t>
        <a:bodyPr/>
        <a:lstStyle/>
        <a:p>
          <a:endParaRPr lang="en-US"/>
        </a:p>
      </dgm:t>
    </dgm:pt>
    <dgm:pt modelId="{FD19B5B2-5091-4381-8B7B-F843E84D4F88}" type="sibTrans" cxnId="{FD502D6E-AADC-4174-955B-399D8D566C13}">
      <dgm:prSet/>
      <dgm:spPr/>
      <dgm:t>
        <a:bodyPr/>
        <a:lstStyle/>
        <a:p>
          <a:endParaRPr lang="en-US"/>
        </a:p>
      </dgm:t>
    </dgm:pt>
    <dgm:pt modelId="{0A32B363-462A-4799-8456-D4A159D99AD0}">
      <dgm:prSet phldrT="[Text]"/>
      <dgm:spPr/>
      <dgm:t>
        <a:bodyPr/>
        <a:lstStyle/>
        <a:p>
          <a:r>
            <a:rPr lang="en-US" dirty="0" smtClean="0"/>
            <a:t>Act</a:t>
          </a:r>
          <a:endParaRPr lang="en-US" dirty="0"/>
        </a:p>
      </dgm:t>
    </dgm:pt>
    <dgm:pt modelId="{AA7AE42C-E3AE-41A9-855B-A775A2579387}" type="parTrans" cxnId="{76BE57EE-07AA-4BD4-81C6-A30E8A2D6F87}">
      <dgm:prSet/>
      <dgm:spPr/>
      <dgm:t>
        <a:bodyPr/>
        <a:lstStyle/>
        <a:p>
          <a:endParaRPr lang="en-US"/>
        </a:p>
      </dgm:t>
    </dgm:pt>
    <dgm:pt modelId="{737B7275-CA8A-4429-B0F5-834BA20B6A0D}" type="sibTrans" cxnId="{76BE57EE-07AA-4BD4-81C6-A30E8A2D6F87}">
      <dgm:prSet/>
      <dgm:spPr/>
      <dgm:t>
        <a:bodyPr/>
        <a:lstStyle/>
        <a:p>
          <a:endParaRPr lang="en-US"/>
        </a:p>
      </dgm:t>
    </dgm:pt>
    <dgm:pt modelId="{1F396828-3424-4A55-91E5-4844B6013C60}">
      <dgm:prSet phldrT="[Text]"/>
      <dgm:spPr/>
      <dgm:t>
        <a:bodyPr/>
        <a:lstStyle/>
        <a:p>
          <a:r>
            <a:rPr lang="en-US" dirty="0" smtClean="0"/>
            <a:t>Suggestions from staff</a:t>
          </a:r>
          <a:endParaRPr lang="en-US" dirty="0"/>
        </a:p>
      </dgm:t>
    </dgm:pt>
    <dgm:pt modelId="{FB155F18-AB5F-4FDC-BCA5-D9CAC497FCE2}" type="parTrans" cxnId="{613937AE-5E02-40DF-AF14-AF5ABC9E31D3}">
      <dgm:prSet/>
      <dgm:spPr/>
      <dgm:t>
        <a:bodyPr/>
        <a:lstStyle/>
        <a:p>
          <a:endParaRPr lang="en-US"/>
        </a:p>
      </dgm:t>
    </dgm:pt>
    <dgm:pt modelId="{6461E96B-4177-427C-B2CC-665FBF14C52C}" type="sibTrans" cxnId="{613937AE-5E02-40DF-AF14-AF5ABC9E31D3}">
      <dgm:prSet/>
      <dgm:spPr/>
      <dgm:t>
        <a:bodyPr/>
        <a:lstStyle/>
        <a:p>
          <a:endParaRPr lang="en-US"/>
        </a:p>
      </dgm:t>
    </dgm:pt>
    <dgm:pt modelId="{F4F1498A-65F9-406C-877A-AD308B45F607}">
      <dgm:prSet phldrT="[Text]"/>
      <dgm:spPr/>
      <dgm:t>
        <a:bodyPr/>
        <a:lstStyle/>
        <a:p>
          <a:r>
            <a:rPr lang="en-US" dirty="0" smtClean="0"/>
            <a:t>Get changes ready for staff</a:t>
          </a:r>
          <a:endParaRPr lang="en-US" dirty="0"/>
        </a:p>
      </dgm:t>
    </dgm:pt>
    <dgm:pt modelId="{09F2E442-1EFA-499B-AA37-D339D6CB88B4}" type="parTrans" cxnId="{78B90BD5-0430-471F-9E62-A3154ED260BD}">
      <dgm:prSet/>
      <dgm:spPr/>
      <dgm:t>
        <a:bodyPr/>
        <a:lstStyle/>
        <a:p>
          <a:endParaRPr lang="en-US"/>
        </a:p>
      </dgm:t>
    </dgm:pt>
    <dgm:pt modelId="{0E852C51-A486-4D8A-B110-A7CBDDBF387E}" type="sibTrans" cxnId="{78B90BD5-0430-471F-9E62-A3154ED260BD}">
      <dgm:prSet/>
      <dgm:spPr/>
      <dgm:t>
        <a:bodyPr/>
        <a:lstStyle/>
        <a:p>
          <a:endParaRPr lang="en-US"/>
        </a:p>
      </dgm:t>
    </dgm:pt>
    <dgm:pt modelId="{B228065E-CD9D-4296-AF3B-45EAED0BD66D}">
      <dgm:prSet phldrT="[Text]"/>
      <dgm:spPr/>
      <dgm:t>
        <a:bodyPr/>
        <a:lstStyle/>
        <a:p>
          <a:r>
            <a:rPr lang="en-US" dirty="0" smtClean="0"/>
            <a:t>Implement ANY changes</a:t>
          </a:r>
          <a:endParaRPr lang="en-US" dirty="0"/>
        </a:p>
      </dgm:t>
    </dgm:pt>
    <dgm:pt modelId="{2B09F6AE-B0D5-4553-81D7-BFCFF00EA5C1}" type="parTrans" cxnId="{A0D26A18-6DC9-4690-9D0F-B52E481EFB95}">
      <dgm:prSet/>
      <dgm:spPr/>
      <dgm:t>
        <a:bodyPr/>
        <a:lstStyle/>
        <a:p>
          <a:endParaRPr lang="en-US"/>
        </a:p>
      </dgm:t>
    </dgm:pt>
    <dgm:pt modelId="{EA4F1B76-326C-4A79-AD71-4D0B22982FF4}" type="sibTrans" cxnId="{A0D26A18-6DC9-4690-9D0F-B52E481EFB95}">
      <dgm:prSet/>
      <dgm:spPr/>
      <dgm:t>
        <a:bodyPr/>
        <a:lstStyle/>
        <a:p>
          <a:endParaRPr lang="en-US"/>
        </a:p>
      </dgm:t>
    </dgm:pt>
    <dgm:pt modelId="{030592FC-5B79-4C6F-AAE8-13E9AF190905}">
      <dgm:prSet phldrT="[Text]"/>
      <dgm:spPr/>
      <dgm:t>
        <a:bodyPr/>
        <a:lstStyle/>
        <a:p>
          <a:r>
            <a:rPr lang="en-US" dirty="0" smtClean="0"/>
            <a:t>Staff Buy-IN</a:t>
          </a:r>
          <a:endParaRPr lang="en-US" dirty="0"/>
        </a:p>
      </dgm:t>
    </dgm:pt>
    <dgm:pt modelId="{CDECC93C-F0B4-4FC8-9295-10EC61D5A2F9}" type="sibTrans" cxnId="{0BCA4D9F-832D-4D91-B0FC-C6C9BE3210E4}">
      <dgm:prSet/>
      <dgm:spPr/>
      <dgm:t>
        <a:bodyPr/>
        <a:lstStyle/>
        <a:p>
          <a:endParaRPr lang="en-US"/>
        </a:p>
      </dgm:t>
    </dgm:pt>
    <dgm:pt modelId="{D6B654E7-F6B0-4FCA-AAB9-09DB90904DAB}" type="parTrans" cxnId="{0BCA4D9F-832D-4D91-B0FC-C6C9BE3210E4}">
      <dgm:prSet/>
      <dgm:spPr/>
      <dgm:t>
        <a:bodyPr/>
        <a:lstStyle/>
        <a:p>
          <a:endParaRPr lang="en-US"/>
        </a:p>
      </dgm:t>
    </dgm:pt>
    <dgm:pt modelId="{685EF808-83C7-4CDE-98D3-E823F9229155}" type="pres">
      <dgm:prSet presAssocID="{270861CB-1D92-4E32-9F17-07CFF3F35631}" presName="Name0" presStyleCnt="0">
        <dgm:presLayoutVars>
          <dgm:chMax val="1"/>
          <dgm:dir/>
          <dgm:animLvl val="ctr"/>
          <dgm:resizeHandles val="exact"/>
        </dgm:presLayoutVars>
      </dgm:prSet>
      <dgm:spPr/>
      <dgm:t>
        <a:bodyPr/>
        <a:lstStyle/>
        <a:p>
          <a:endParaRPr lang="en-US"/>
        </a:p>
      </dgm:t>
    </dgm:pt>
    <dgm:pt modelId="{0C9FC7D6-A97A-43F8-8D20-333335AB7183}" type="pres">
      <dgm:prSet presAssocID="{9AF68DA1-4F4B-4663-99AB-D5F7E9BB1BBB}" presName="centerShape" presStyleLbl="node0" presStyleIdx="0" presStyleCnt="1"/>
      <dgm:spPr/>
      <dgm:t>
        <a:bodyPr/>
        <a:lstStyle/>
        <a:p>
          <a:endParaRPr lang="en-US"/>
        </a:p>
      </dgm:t>
    </dgm:pt>
    <dgm:pt modelId="{ACEA3E63-F71D-4E32-B7C1-F82B6C74D732}" type="pres">
      <dgm:prSet presAssocID="{BBC9DFE0-5AC9-4DEA-A0A7-40DD82DFBB97}" presName="node" presStyleLbl="node1" presStyleIdx="0" presStyleCnt="4" custAng="6437698">
        <dgm:presLayoutVars>
          <dgm:bulletEnabled val="1"/>
        </dgm:presLayoutVars>
      </dgm:prSet>
      <dgm:spPr/>
      <dgm:t>
        <a:bodyPr/>
        <a:lstStyle/>
        <a:p>
          <a:endParaRPr lang="en-US"/>
        </a:p>
      </dgm:t>
    </dgm:pt>
    <dgm:pt modelId="{CAD50B29-87BF-4365-A997-82853C83EAAC}" type="pres">
      <dgm:prSet presAssocID="{BBC9DFE0-5AC9-4DEA-A0A7-40DD82DFBB97}" presName="dummy" presStyleCnt="0"/>
      <dgm:spPr/>
    </dgm:pt>
    <dgm:pt modelId="{4D12A413-42DF-45E4-86C6-00EFA5224C4D}" type="pres">
      <dgm:prSet presAssocID="{16CA3E98-764A-4EDB-910B-5A4BB83640E0}" presName="sibTrans" presStyleLbl="sibTrans2D1" presStyleIdx="0" presStyleCnt="4"/>
      <dgm:spPr/>
      <dgm:t>
        <a:bodyPr/>
        <a:lstStyle/>
        <a:p>
          <a:endParaRPr lang="en-US"/>
        </a:p>
      </dgm:t>
    </dgm:pt>
    <dgm:pt modelId="{7659CB30-4B70-49BF-B4A6-87634C6BF499}" type="pres">
      <dgm:prSet presAssocID="{E2D31B47-5656-47E8-8C6F-A20E4191E425}" presName="node" presStyleLbl="node1" presStyleIdx="1" presStyleCnt="4">
        <dgm:presLayoutVars>
          <dgm:bulletEnabled val="1"/>
        </dgm:presLayoutVars>
      </dgm:prSet>
      <dgm:spPr/>
      <dgm:t>
        <a:bodyPr/>
        <a:lstStyle/>
        <a:p>
          <a:endParaRPr lang="en-US"/>
        </a:p>
      </dgm:t>
    </dgm:pt>
    <dgm:pt modelId="{ADA0B21D-4891-4613-8EF3-FB3CC02B46AD}" type="pres">
      <dgm:prSet presAssocID="{E2D31B47-5656-47E8-8C6F-A20E4191E425}" presName="dummy" presStyleCnt="0"/>
      <dgm:spPr/>
    </dgm:pt>
    <dgm:pt modelId="{96FF912E-7D92-4E92-964A-CC8A9A8F8D8A}" type="pres">
      <dgm:prSet presAssocID="{7A26D853-981A-4EFE-ACBD-88F974FF82AF}" presName="sibTrans" presStyleLbl="sibTrans2D1" presStyleIdx="1" presStyleCnt="4"/>
      <dgm:spPr/>
      <dgm:t>
        <a:bodyPr/>
        <a:lstStyle/>
        <a:p>
          <a:endParaRPr lang="en-US"/>
        </a:p>
      </dgm:t>
    </dgm:pt>
    <dgm:pt modelId="{323EA9CE-9A6C-4F4B-8BEA-E0EC44336C02}" type="pres">
      <dgm:prSet presAssocID="{F1613D3D-74F0-436E-911D-7EDAE237D623}" presName="node" presStyleLbl="node1" presStyleIdx="2" presStyleCnt="4">
        <dgm:presLayoutVars>
          <dgm:bulletEnabled val="1"/>
        </dgm:presLayoutVars>
      </dgm:prSet>
      <dgm:spPr/>
      <dgm:t>
        <a:bodyPr/>
        <a:lstStyle/>
        <a:p>
          <a:endParaRPr lang="en-US"/>
        </a:p>
      </dgm:t>
    </dgm:pt>
    <dgm:pt modelId="{D5A3328F-3483-4ED0-985A-7045068D2CF4}" type="pres">
      <dgm:prSet presAssocID="{F1613D3D-74F0-436E-911D-7EDAE237D623}" presName="dummy" presStyleCnt="0"/>
      <dgm:spPr/>
    </dgm:pt>
    <dgm:pt modelId="{377E1684-935F-465B-9885-CAA0DEF5FA16}" type="pres">
      <dgm:prSet presAssocID="{FD19B5B2-5091-4381-8B7B-F843E84D4F88}" presName="sibTrans" presStyleLbl="sibTrans2D1" presStyleIdx="2" presStyleCnt="4"/>
      <dgm:spPr/>
      <dgm:t>
        <a:bodyPr/>
        <a:lstStyle/>
        <a:p>
          <a:endParaRPr lang="en-US"/>
        </a:p>
      </dgm:t>
    </dgm:pt>
    <dgm:pt modelId="{0B5370D3-015D-482A-B854-EC341DE44BAB}" type="pres">
      <dgm:prSet presAssocID="{0A32B363-462A-4799-8456-D4A159D99AD0}" presName="node" presStyleLbl="node1" presStyleIdx="3" presStyleCnt="4">
        <dgm:presLayoutVars>
          <dgm:bulletEnabled val="1"/>
        </dgm:presLayoutVars>
      </dgm:prSet>
      <dgm:spPr/>
      <dgm:t>
        <a:bodyPr/>
        <a:lstStyle/>
        <a:p>
          <a:endParaRPr lang="en-US"/>
        </a:p>
      </dgm:t>
    </dgm:pt>
    <dgm:pt modelId="{E8E10321-1767-46C6-9173-59F1C8FFE636}" type="pres">
      <dgm:prSet presAssocID="{0A32B363-462A-4799-8456-D4A159D99AD0}" presName="dummy" presStyleCnt="0"/>
      <dgm:spPr/>
    </dgm:pt>
    <dgm:pt modelId="{73433418-05A8-45E7-83CD-783242F070FD}" type="pres">
      <dgm:prSet presAssocID="{737B7275-CA8A-4429-B0F5-834BA20B6A0D}" presName="sibTrans" presStyleLbl="sibTrans2D1" presStyleIdx="3" presStyleCnt="4"/>
      <dgm:spPr/>
      <dgm:t>
        <a:bodyPr/>
        <a:lstStyle/>
        <a:p>
          <a:endParaRPr lang="en-US"/>
        </a:p>
      </dgm:t>
    </dgm:pt>
  </dgm:ptLst>
  <dgm:cxnLst>
    <dgm:cxn modelId="{BE1F1398-A8AA-4E29-948D-2F64DAC9B32B}" type="presOf" srcId="{BBC9DFE0-5AC9-4DEA-A0A7-40DD82DFBB97}" destId="{ACEA3E63-F71D-4E32-B7C1-F82B6C74D732}" srcOrd="0" destOrd="0" presId="urn:microsoft.com/office/officeart/2005/8/layout/radial6"/>
    <dgm:cxn modelId="{76BE57EE-07AA-4BD4-81C6-A30E8A2D6F87}" srcId="{9AF68DA1-4F4B-4663-99AB-D5F7E9BB1BBB}" destId="{0A32B363-462A-4799-8456-D4A159D99AD0}" srcOrd="3" destOrd="0" parTransId="{AA7AE42C-E3AE-41A9-855B-A775A2579387}" sibTransId="{737B7275-CA8A-4429-B0F5-834BA20B6A0D}"/>
    <dgm:cxn modelId="{A359CE7B-6A1D-45A6-9189-65CC82325D3F}" srcId="{270861CB-1D92-4E32-9F17-07CFF3F35631}" destId="{9AF68DA1-4F4B-4663-99AB-D5F7E9BB1BBB}" srcOrd="0" destOrd="0" parTransId="{9D0C0D53-87A7-40CE-BAA6-E7171FB90BBF}" sibTransId="{239A81F9-B504-42C2-9A9C-D6859708C1FC}"/>
    <dgm:cxn modelId="{7718D55B-99E7-42C3-98DA-11589D86F9CD}" srcId="{9AF68DA1-4F4B-4663-99AB-D5F7E9BB1BBB}" destId="{E2D31B47-5656-47E8-8C6F-A20E4191E425}" srcOrd="1" destOrd="0" parTransId="{A304CBF6-8198-4EAC-8369-BADF6D75281E}" sibTransId="{7A26D853-981A-4EFE-ACBD-88F974FF82AF}"/>
    <dgm:cxn modelId="{0E66F11B-668E-4630-AB4D-BF0DCF0C2410}" type="presOf" srcId="{16CA3E98-764A-4EDB-910B-5A4BB83640E0}" destId="{4D12A413-42DF-45E4-86C6-00EFA5224C4D}" srcOrd="0" destOrd="0" presId="urn:microsoft.com/office/officeart/2005/8/layout/radial6"/>
    <dgm:cxn modelId="{78B90BD5-0430-471F-9E62-A3154ED260BD}" srcId="{F1613D3D-74F0-436E-911D-7EDAE237D623}" destId="{F4F1498A-65F9-406C-877A-AD308B45F607}" srcOrd="0" destOrd="0" parTransId="{09F2E442-1EFA-499B-AA37-D339D6CB88B4}" sibTransId="{0E852C51-A486-4D8A-B110-A7CBDDBF387E}"/>
    <dgm:cxn modelId="{A0D26A18-6DC9-4690-9D0F-B52E481EFB95}" srcId="{0A32B363-462A-4799-8456-D4A159D99AD0}" destId="{B228065E-CD9D-4296-AF3B-45EAED0BD66D}" srcOrd="0" destOrd="0" parTransId="{2B09F6AE-B0D5-4553-81D7-BFCFF00EA5C1}" sibTransId="{EA4F1B76-326C-4A79-AD71-4D0B22982FF4}"/>
    <dgm:cxn modelId="{CD644516-D8FE-4DAA-A62F-0DC43B2E407F}" type="presOf" srcId="{7A26D853-981A-4EFE-ACBD-88F974FF82AF}" destId="{96FF912E-7D92-4E92-964A-CC8A9A8F8D8A}" srcOrd="0" destOrd="0" presId="urn:microsoft.com/office/officeart/2005/8/layout/radial6"/>
    <dgm:cxn modelId="{C5B5AFC0-16B2-4964-8969-9EF444B859A8}" type="presOf" srcId="{FD19B5B2-5091-4381-8B7B-F843E84D4F88}" destId="{377E1684-935F-465B-9885-CAA0DEF5FA16}" srcOrd="0" destOrd="0" presId="urn:microsoft.com/office/officeart/2005/8/layout/radial6"/>
    <dgm:cxn modelId="{F84FB170-7E6A-4704-81F6-8C91D728E33F}" type="presOf" srcId="{0A32B363-462A-4799-8456-D4A159D99AD0}" destId="{0B5370D3-015D-482A-B854-EC341DE44BAB}" srcOrd="0" destOrd="0" presId="urn:microsoft.com/office/officeart/2005/8/layout/radial6"/>
    <dgm:cxn modelId="{746E6474-8F5A-46BD-B079-A17BB1D31DE7}" srcId="{9AF68DA1-4F4B-4663-99AB-D5F7E9BB1BBB}" destId="{BBC9DFE0-5AC9-4DEA-A0A7-40DD82DFBB97}" srcOrd="0" destOrd="0" parTransId="{D5C33577-1074-4E6D-8FCA-541B338F87EF}" sibTransId="{16CA3E98-764A-4EDB-910B-5A4BB83640E0}"/>
    <dgm:cxn modelId="{FF568086-6326-4C03-A6BD-149E380F7303}" type="presOf" srcId="{E2D31B47-5656-47E8-8C6F-A20E4191E425}" destId="{7659CB30-4B70-49BF-B4A6-87634C6BF499}" srcOrd="0" destOrd="0" presId="urn:microsoft.com/office/officeart/2005/8/layout/radial6"/>
    <dgm:cxn modelId="{613937AE-5E02-40DF-AF14-AF5ABC9E31D3}" srcId="{E2D31B47-5656-47E8-8C6F-A20E4191E425}" destId="{1F396828-3424-4A55-91E5-4844B6013C60}" srcOrd="0" destOrd="0" parTransId="{FB155F18-AB5F-4FDC-BCA5-D9CAC497FCE2}" sibTransId="{6461E96B-4177-427C-B2CC-665FBF14C52C}"/>
    <dgm:cxn modelId="{E3F8D7D4-FA63-4225-B70B-92683F38B10F}" type="presOf" srcId="{F4F1498A-65F9-406C-877A-AD308B45F607}" destId="{323EA9CE-9A6C-4F4B-8BEA-E0EC44336C02}" srcOrd="0" destOrd="1" presId="urn:microsoft.com/office/officeart/2005/8/layout/radial6"/>
    <dgm:cxn modelId="{4C1049A5-A4D3-474D-96FC-E61B5E513ED4}" type="presOf" srcId="{270861CB-1D92-4E32-9F17-07CFF3F35631}" destId="{685EF808-83C7-4CDE-98D3-E823F9229155}" srcOrd="0" destOrd="0" presId="urn:microsoft.com/office/officeart/2005/8/layout/radial6"/>
    <dgm:cxn modelId="{2EDDB407-7FE8-438D-8051-544B22614D64}" type="presOf" srcId="{B228065E-CD9D-4296-AF3B-45EAED0BD66D}" destId="{0B5370D3-015D-482A-B854-EC341DE44BAB}" srcOrd="0" destOrd="1" presId="urn:microsoft.com/office/officeart/2005/8/layout/radial6"/>
    <dgm:cxn modelId="{FD502D6E-AADC-4174-955B-399D8D566C13}" srcId="{9AF68DA1-4F4B-4663-99AB-D5F7E9BB1BBB}" destId="{F1613D3D-74F0-436E-911D-7EDAE237D623}" srcOrd="2" destOrd="0" parTransId="{C81EFF64-6AD9-402B-A242-0696BA7623DB}" sibTransId="{FD19B5B2-5091-4381-8B7B-F843E84D4F88}"/>
    <dgm:cxn modelId="{ABAD1AF8-58DE-4F90-BFD4-A81E9F8169D3}" type="presOf" srcId="{1F396828-3424-4A55-91E5-4844B6013C60}" destId="{7659CB30-4B70-49BF-B4A6-87634C6BF499}" srcOrd="0" destOrd="1" presId="urn:microsoft.com/office/officeart/2005/8/layout/radial6"/>
    <dgm:cxn modelId="{7400311F-2D9F-4D7D-A863-2ECE17EA06BA}" type="presOf" srcId="{737B7275-CA8A-4429-B0F5-834BA20B6A0D}" destId="{73433418-05A8-45E7-83CD-783242F070FD}" srcOrd="0" destOrd="0" presId="urn:microsoft.com/office/officeart/2005/8/layout/radial6"/>
    <dgm:cxn modelId="{0BCA4D9F-832D-4D91-B0FC-C6C9BE3210E4}" srcId="{BBC9DFE0-5AC9-4DEA-A0A7-40DD82DFBB97}" destId="{030592FC-5B79-4C6F-AAE8-13E9AF190905}" srcOrd="0" destOrd="0" parTransId="{D6B654E7-F6B0-4FCA-AAB9-09DB90904DAB}" sibTransId="{CDECC93C-F0B4-4FC8-9295-10EC61D5A2F9}"/>
    <dgm:cxn modelId="{1E2302E5-ED1E-4E5D-ACC9-FDBE40D963B0}" type="presOf" srcId="{9AF68DA1-4F4B-4663-99AB-D5F7E9BB1BBB}" destId="{0C9FC7D6-A97A-43F8-8D20-333335AB7183}" srcOrd="0" destOrd="0" presId="urn:microsoft.com/office/officeart/2005/8/layout/radial6"/>
    <dgm:cxn modelId="{D363D2F7-16ED-48BD-B3FA-7B3F3DCD690A}" type="presOf" srcId="{030592FC-5B79-4C6F-AAE8-13E9AF190905}" destId="{ACEA3E63-F71D-4E32-B7C1-F82B6C74D732}" srcOrd="0" destOrd="1" presId="urn:microsoft.com/office/officeart/2005/8/layout/radial6"/>
    <dgm:cxn modelId="{FB495249-46F7-43EE-9C28-134B7E6EEE21}" type="presOf" srcId="{F1613D3D-74F0-436E-911D-7EDAE237D623}" destId="{323EA9CE-9A6C-4F4B-8BEA-E0EC44336C02}" srcOrd="0" destOrd="0" presId="urn:microsoft.com/office/officeart/2005/8/layout/radial6"/>
    <dgm:cxn modelId="{FBC33DB4-1C2F-43A0-8EE8-046713044475}" type="presParOf" srcId="{685EF808-83C7-4CDE-98D3-E823F9229155}" destId="{0C9FC7D6-A97A-43F8-8D20-333335AB7183}" srcOrd="0" destOrd="0" presId="urn:microsoft.com/office/officeart/2005/8/layout/radial6"/>
    <dgm:cxn modelId="{16B5676D-6047-49B3-8E06-6BD7CFC5D866}" type="presParOf" srcId="{685EF808-83C7-4CDE-98D3-E823F9229155}" destId="{ACEA3E63-F71D-4E32-B7C1-F82B6C74D732}" srcOrd="1" destOrd="0" presId="urn:microsoft.com/office/officeart/2005/8/layout/radial6"/>
    <dgm:cxn modelId="{84170945-3952-4CFB-8478-437D6D4164FA}" type="presParOf" srcId="{685EF808-83C7-4CDE-98D3-E823F9229155}" destId="{CAD50B29-87BF-4365-A997-82853C83EAAC}" srcOrd="2" destOrd="0" presId="urn:microsoft.com/office/officeart/2005/8/layout/radial6"/>
    <dgm:cxn modelId="{55AE0608-7F38-4FBB-8FEE-D6808CAAB3E9}" type="presParOf" srcId="{685EF808-83C7-4CDE-98D3-E823F9229155}" destId="{4D12A413-42DF-45E4-86C6-00EFA5224C4D}" srcOrd="3" destOrd="0" presId="urn:microsoft.com/office/officeart/2005/8/layout/radial6"/>
    <dgm:cxn modelId="{13413163-FD10-457A-8DD1-38EC662B2E90}" type="presParOf" srcId="{685EF808-83C7-4CDE-98D3-E823F9229155}" destId="{7659CB30-4B70-49BF-B4A6-87634C6BF499}" srcOrd="4" destOrd="0" presId="urn:microsoft.com/office/officeart/2005/8/layout/radial6"/>
    <dgm:cxn modelId="{0A621A9E-4AA8-48AB-8B35-97D1BF6C96E9}" type="presParOf" srcId="{685EF808-83C7-4CDE-98D3-E823F9229155}" destId="{ADA0B21D-4891-4613-8EF3-FB3CC02B46AD}" srcOrd="5" destOrd="0" presId="urn:microsoft.com/office/officeart/2005/8/layout/radial6"/>
    <dgm:cxn modelId="{642E85FB-1271-4D00-BED0-C3F1EBF146B2}" type="presParOf" srcId="{685EF808-83C7-4CDE-98D3-E823F9229155}" destId="{96FF912E-7D92-4E92-964A-CC8A9A8F8D8A}" srcOrd="6" destOrd="0" presId="urn:microsoft.com/office/officeart/2005/8/layout/radial6"/>
    <dgm:cxn modelId="{C1CD3F11-C852-4ACB-8B51-7825AE719D6C}" type="presParOf" srcId="{685EF808-83C7-4CDE-98D3-E823F9229155}" destId="{323EA9CE-9A6C-4F4B-8BEA-E0EC44336C02}" srcOrd="7" destOrd="0" presId="urn:microsoft.com/office/officeart/2005/8/layout/radial6"/>
    <dgm:cxn modelId="{C41D46F9-F402-4FE3-AEEA-0AEE5834C408}" type="presParOf" srcId="{685EF808-83C7-4CDE-98D3-E823F9229155}" destId="{D5A3328F-3483-4ED0-985A-7045068D2CF4}" srcOrd="8" destOrd="0" presId="urn:microsoft.com/office/officeart/2005/8/layout/radial6"/>
    <dgm:cxn modelId="{2A4D01DF-067A-422B-8B49-63CB3FEB466F}" type="presParOf" srcId="{685EF808-83C7-4CDE-98D3-E823F9229155}" destId="{377E1684-935F-465B-9885-CAA0DEF5FA16}" srcOrd="9" destOrd="0" presId="urn:microsoft.com/office/officeart/2005/8/layout/radial6"/>
    <dgm:cxn modelId="{4B9D9832-987E-4ED5-A708-1B97893F64CB}" type="presParOf" srcId="{685EF808-83C7-4CDE-98D3-E823F9229155}" destId="{0B5370D3-015D-482A-B854-EC341DE44BAB}" srcOrd="10" destOrd="0" presId="urn:microsoft.com/office/officeart/2005/8/layout/radial6"/>
    <dgm:cxn modelId="{BEB13CBF-E9AD-476E-BC33-167E786D5AF8}" type="presParOf" srcId="{685EF808-83C7-4CDE-98D3-E823F9229155}" destId="{E8E10321-1767-46C6-9173-59F1C8FFE636}" srcOrd="11" destOrd="0" presId="urn:microsoft.com/office/officeart/2005/8/layout/radial6"/>
    <dgm:cxn modelId="{76AD609E-5253-4653-862C-F8430D2F6C30}" type="presParOf" srcId="{685EF808-83C7-4CDE-98D3-E823F9229155}" destId="{73433418-05A8-45E7-83CD-783242F070FD}" srcOrd="12" destOrd="0" presId="urn:microsoft.com/office/officeart/2005/8/layout/radial6"/>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433418-05A8-45E7-83CD-783242F070FD}">
      <dsp:nvSpPr>
        <dsp:cNvPr id="0" name=""/>
        <dsp:cNvSpPr/>
      </dsp:nvSpPr>
      <dsp:spPr>
        <a:xfrm>
          <a:off x="428585" y="578355"/>
          <a:ext cx="2451896" cy="2451896"/>
        </a:xfrm>
        <a:prstGeom prst="blockArc">
          <a:avLst>
            <a:gd name="adj1" fmla="val 10646342"/>
            <a:gd name="adj2" fmla="val 16026203"/>
            <a:gd name="adj3" fmla="val 4640"/>
          </a:avLst>
        </a:prstGeom>
        <a:gradFill rotWithShape="0">
          <a:gsLst>
            <a:gs pos="0">
              <a:schemeClr val="accent5">
                <a:hueOff val="6237238"/>
                <a:satOff val="-4013"/>
                <a:lumOff val="2744"/>
                <a:alphaOff val="0"/>
                <a:tint val="98000"/>
                <a:lumMod val="114000"/>
              </a:schemeClr>
            </a:gs>
            <a:gs pos="100000">
              <a:schemeClr val="accent5">
                <a:hueOff val="6237238"/>
                <a:satOff val="-4013"/>
                <a:lumOff val="2744"/>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377E1684-935F-465B-9885-CAA0DEF5FA16}">
      <dsp:nvSpPr>
        <dsp:cNvPr id="0" name=""/>
        <dsp:cNvSpPr/>
      </dsp:nvSpPr>
      <dsp:spPr>
        <a:xfrm>
          <a:off x="428718" y="581422"/>
          <a:ext cx="2451896" cy="2451896"/>
        </a:xfrm>
        <a:prstGeom prst="blockArc">
          <a:avLst>
            <a:gd name="adj1" fmla="val 5574180"/>
            <a:gd name="adj2" fmla="val 10655154"/>
            <a:gd name="adj3" fmla="val 4640"/>
          </a:avLst>
        </a:prstGeom>
        <a:gradFill rotWithShape="0">
          <a:gsLst>
            <a:gs pos="0">
              <a:schemeClr val="accent5">
                <a:hueOff val="4158159"/>
                <a:satOff val="-2675"/>
                <a:lumOff val="1829"/>
                <a:alphaOff val="0"/>
                <a:tint val="98000"/>
                <a:lumMod val="114000"/>
              </a:schemeClr>
            </a:gs>
            <a:gs pos="100000">
              <a:schemeClr val="accent5">
                <a:hueOff val="4158159"/>
                <a:satOff val="-2675"/>
                <a:lumOff val="1829"/>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96FF912E-7D92-4E92-964A-CC8A9A8F8D8A}">
      <dsp:nvSpPr>
        <dsp:cNvPr id="0" name=""/>
        <dsp:cNvSpPr/>
      </dsp:nvSpPr>
      <dsp:spPr>
        <a:xfrm>
          <a:off x="368070" y="579885"/>
          <a:ext cx="2451896" cy="2451896"/>
        </a:xfrm>
        <a:prstGeom prst="blockArc">
          <a:avLst>
            <a:gd name="adj1" fmla="val 0"/>
            <a:gd name="adj2" fmla="val 5400000"/>
            <a:gd name="adj3" fmla="val 4640"/>
          </a:avLst>
        </a:prstGeom>
        <a:gradFill rotWithShape="0">
          <a:gsLst>
            <a:gs pos="0">
              <a:schemeClr val="accent5">
                <a:hueOff val="2079079"/>
                <a:satOff val="-1338"/>
                <a:lumOff val="915"/>
                <a:alphaOff val="0"/>
                <a:tint val="98000"/>
                <a:lumMod val="114000"/>
              </a:schemeClr>
            </a:gs>
            <a:gs pos="100000">
              <a:schemeClr val="accent5">
                <a:hueOff val="2079079"/>
                <a:satOff val="-1338"/>
                <a:lumOff val="915"/>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4D12A413-42DF-45E4-86C6-00EFA5224C4D}">
      <dsp:nvSpPr>
        <dsp:cNvPr id="0" name=""/>
        <dsp:cNvSpPr/>
      </dsp:nvSpPr>
      <dsp:spPr>
        <a:xfrm>
          <a:off x="368070" y="579885"/>
          <a:ext cx="2451896" cy="2451896"/>
        </a:xfrm>
        <a:prstGeom prst="blockArc">
          <a:avLst>
            <a:gd name="adj1" fmla="val 16200000"/>
            <a:gd name="adj2" fmla="val 0"/>
            <a:gd name="adj3" fmla="val 4640"/>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0C9FC7D6-A97A-43F8-8D20-333335AB7183}">
      <dsp:nvSpPr>
        <dsp:cNvPr id="0" name=""/>
        <dsp:cNvSpPr/>
      </dsp:nvSpPr>
      <dsp:spPr>
        <a:xfrm>
          <a:off x="1029730" y="1241545"/>
          <a:ext cx="1128577" cy="1128577"/>
        </a:xfrm>
        <a:prstGeom prst="ellipse">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Initiate</a:t>
          </a:r>
        </a:p>
      </dsp:txBody>
      <dsp:txXfrm>
        <a:off x="1195006" y="1406821"/>
        <a:ext cx="798025" cy="798025"/>
      </dsp:txXfrm>
    </dsp:sp>
    <dsp:sp modelId="{ACEA3E63-F71D-4E32-B7C1-F82B6C74D732}">
      <dsp:nvSpPr>
        <dsp:cNvPr id="0" name=""/>
        <dsp:cNvSpPr/>
      </dsp:nvSpPr>
      <dsp:spPr>
        <a:xfrm rot="6437698">
          <a:off x="1199016" y="213323"/>
          <a:ext cx="790004" cy="790004"/>
        </a:xfrm>
        <a:prstGeom prst="ellipse">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l" defTabSz="444500">
            <a:lnSpc>
              <a:spcPct val="90000"/>
            </a:lnSpc>
            <a:spcBef>
              <a:spcPct val="0"/>
            </a:spcBef>
            <a:spcAft>
              <a:spcPct val="35000"/>
            </a:spcAft>
          </a:pPr>
          <a:r>
            <a:rPr lang="en-US" sz="1000" kern="1200" dirty="0" smtClean="0"/>
            <a:t>Plan</a:t>
          </a:r>
          <a:endParaRPr lang="en-US" sz="1000" kern="1200" dirty="0"/>
        </a:p>
        <a:p>
          <a:pPr marL="57150" lvl="1" indent="-57150" algn="l" defTabSz="355600">
            <a:lnSpc>
              <a:spcPct val="90000"/>
            </a:lnSpc>
            <a:spcBef>
              <a:spcPct val="0"/>
            </a:spcBef>
            <a:spcAft>
              <a:spcPct val="15000"/>
            </a:spcAft>
            <a:buChar char="••"/>
          </a:pPr>
          <a:r>
            <a:rPr lang="en-US" sz="800" kern="1200" dirty="0" smtClean="0"/>
            <a:t>Surveys</a:t>
          </a:r>
          <a:endParaRPr lang="en-US" sz="800" kern="1200" dirty="0"/>
        </a:p>
      </dsp:txBody>
      <dsp:txXfrm>
        <a:off x="1314709" y="329016"/>
        <a:ext cx="558618" cy="558618"/>
      </dsp:txXfrm>
    </dsp:sp>
    <dsp:sp modelId="{7659CB30-4B70-49BF-B4A6-87634C6BF499}">
      <dsp:nvSpPr>
        <dsp:cNvPr id="0" name=""/>
        <dsp:cNvSpPr/>
      </dsp:nvSpPr>
      <dsp:spPr>
        <a:xfrm>
          <a:off x="2396524" y="1410831"/>
          <a:ext cx="790004" cy="790004"/>
        </a:xfrm>
        <a:prstGeom prst="ellipse">
          <a:avLst/>
        </a:prstGeom>
        <a:gradFill rotWithShape="0">
          <a:gsLst>
            <a:gs pos="0">
              <a:schemeClr val="accent5">
                <a:hueOff val="2079079"/>
                <a:satOff val="-1338"/>
                <a:lumOff val="915"/>
                <a:alphaOff val="0"/>
                <a:tint val="98000"/>
                <a:lumMod val="114000"/>
              </a:schemeClr>
            </a:gs>
            <a:gs pos="100000">
              <a:schemeClr val="accent5">
                <a:hueOff val="2079079"/>
                <a:satOff val="-1338"/>
                <a:lumOff val="915"/>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l" defTabSz="444500">
            <a:lnSpc>
              <a:spcPct val="90000"/>
            </a:lnSpc>
            <a:spcBef>
              <a:spcPct val="0"/>
            </a:spcBef>
            <a:spcAft>
              <a:spcPct val="35000"/>
            </a:spcAft>
          </a:pPr>
          <a:r>
            <a:rPr lang="en-US" sz="1000" kern="1200" dirty="0" smtClean="0"/>
            <a:t>Study</a:t>
          </a:r>
          <a:endParaRPr lang="en-US" sz="1000" kern="1200" dirty="0"/>
        </a:p>
        <a:p>
          <a:pPr marL="57150" lvl="1" indent="-57150" algn="l" defTabSz="355600">
            <a:lnSpc>
              <a:spcPct val="90000"/>
            </a:lnSpc>
            <a:spcBef>
              <a:spcPct val="0"/>
            </a:spcBef>
            <a:spcAft>
              <a:spcPct val="15000"/>
            </a:spcAft>
            <a:buChar char="••"/>
          </a:pPr>
          <a:r>
            <a:rPr lang="en-US" sz="800" kern="1200" dirty="0" smtClean="0"/>
            <a:t>Survey Results</a:t>
          </a:r>
          <a:endParaRPr lang="en-US" sz="800" kern="1200" dirty="0"/>
        </a:p>
      </dsp:txBody>
      <dsp:txXfrm>
        <a:off x="2512217" y="1526524"/>
        <a:ext cx="558618" cy="558618"/>
      </dsp:txXfrm>
    </dsp:sp>
    <dsp:sp modelId="{323EA9CE-9A6C-4F4B-8BEA-E0EC44336C02}">
      <dsp:nvSpPr>
        <dsp:cNvPr id="0" name=""/>
        <dsp:cNvSpPr/>
      </dsp:nvSpPr>
      <dsp:spPr>
        <a:xfrm>
          <a:off x="1199016" y="2608339"/>
          <a:ext cx="790004" cy="790004"/>
        </a:xfrm>
        <a:prstGeom prst="ellipse">
          <a:avLst/>
        </a:prstGeom>
        <a:gradFill rotWithShape="0">
          <a:gsLst>
            <a:gs pos="0">
              <a:schemeClr val="accent5">
                <a:hueOff val="4158159"/>
                <a:satOff val="-2675"/>
                <a:lumOff val="1829"/>
                <a:alphaOff val="0"/>
                <a:tint val="98000"/>
                <a:lumMod val="114000"/>
              </a:schemeClr>
            </a:gs>
            <a:gs pos="100000">
              <a:schemeClr val="accent5">
                <a:hueOff val="4158159"/>
                <a:satOff val="-2675"/>
                <a:lumOff val="1829"/>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l" defTabSz="444500">
            <a:lnSpc>
              <a:spcPct val="90000"/>
            </a:lnSpc>
            <a:spcBef>
              <a:spcPct val="0"/>
            </a:spcBef>
            <a:spcAft>
              <a:spcPct val="35000"/>
            </a:spcAft>
          </a:pPr>
          <a:r>
            <a:rPr lang="en-US" sz="1000" kern="1200" dirty="0" smtClean="0"/>
            <a:t>Do </a:t>
          </a:r>
          <a:endParaRPr lang="en-US" sz="1000" kern="1200" dirty="0"/>
        </a:p>
        <a:p>
          <a:pPr marL="57150" lvl="1" indent="-57150" algn="l" defTabSz="355600">
            <a:lnSpc>
              <a:spcPct val="90000"/>
            </a:lnSpc>
            <a:spcBef>
              <a:spcPct val="0"/>
            </a:spcBef>
            <a:spcAft>
              <a:spcPct val="15000"/>
            </a:spcAft>
            <a:buChar char="••"/>
          </a:pPr>
          <a:r>
            <a:rPr lang="en-US" sz="800" kern="1200" dirty="0" smtClean="0"/>
            <a:t>Research</a:t>
          </a:r>
          <a:endParaRPr lang="en-US" sz="800" kern="1200" dirty="0"/>
        </a:p>
      </dsp:txBody>
      <dsp:txXfrm>
        <a:off x="1314709" y="2724032"/>
        <a:ext cx="558618" cy="558618"/>
      </dsp:txXfrm>
    </dsp:sp>
    <dsp:sp modelId="{0B5370D3-015D-482A-B854-EC341DE44BAB}">
      <dsp:nvSpPr>
        <dsp:cNvPr id="0" name=""/>
        <dsp:cNvSpPr/>
      </dsp:nvSpPr>
      <dsp:spPr>
        <a:xfrm>
          <a:off x="63219" y="1462809"/>
          <a:ext cx="790004" cy="790004"/>
        </a:xfrm>
        <a:prstGeom prst="ellipse">
          <a:avLst/>
        </a:prstGeom>
        <a:gradFill rotWithShape="0">
          <a:gsLst>
            <a:gs pos="0">
              <a:schemeClr val="accent5">
                <a:hueOff val="6237238"/>
                <a:satOff val="-4013"/>
                <a:lumOff val="2744"/>
                <a:alphaOff val="0"/>
                <a:tint val="98000"/>
                <a:lumMod val="114000"/>
              </a:schemeClr>
            </a:gs>
            <a:gs pos="100000">
              <a:schemeClr val="accent5">
                <a:hueOff val="6237238"/>
                <a:satOff val="-4013"/>
                <a:lumOff val="2744"/>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l" defTabSz="444500">
            <a:lnSpc>
              <a:spcPct val="90000"/>
            </a:lnSpc>
            <a:spcBef>
              <a:spcPct val="0"/>
            </a:spcBef>
            <a:spcAft>
              <a:spcPct val="35000"/>
            </a:spcAft>
          </a:pPr>
          <a:r>
            <a:rPr lang="en-US" sz="1000" kern="1200" dirty="0" smtClean="0"/>
            <a:t>Act</a:t>
          </a:r>
          <a:endParaRPr lang="en-US" sz="1000" kern="1200" dirty="0"/>
        </a:p>
        <a:p>
          <a:pPr marL="57150" lvl="1" indent="-57150" algn="l" defTabSz="355600">
            <a:lnSpc>
              <a:spcPct val="90000"/>
            </a:lnSpc>
            <a:spcBef>
              <a:spcPct val="0"/>
            </a:spcBef>
            <a:spcAft>
              <a:spcPct val="15000"/>
            </a:spcAft>
            <a:buChar char="••"/>
          </a:pPr>
          <a:r>
            <a:rPr lang="en-US" sz="800" kern="1200" dirty="0" smtClean="0"/>
            <a:t>Organize ALL Research</a:t>
          </a:r>
          <a:endParaRPr lang="en-US" sz="800" kern="1200" dirty="0"/>
        </a:p>
      </dsp:txBody>
      <dsp:txXfrm>
        <a:off x="178912" y="1578502"/>
        <a:ext cx="558618" cy="5586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433418-05A8-45E7-83CD-783242F070FD}">
      <dsp:nvSpPr>
        <dsp:cNvPr id="0" name=""/>
        <dsp:cNvSpPr/>
      </dsp:nvSpPr>
      <dsp:spPr>
        <a:xfrm>
          <a:off x="455069" y="348820"/>
          <a:ext cx="2327331" cy="2327331"/>
        </a:xfrm>
        <a:prstGeom prst="blockArc">
          <a:avLst>
            <a:gd name="adj1" fmla="val 10800000"/>
            <a:gd name="adj2" fmla="val 16200000"/>
            <a:gd name="adj3" fmla="val 4642"/>
          </a:avLst>
        </a:prstGeom>
        <a:gradFill rotWithShape="0">
          <a:gsLst>
            <a:gs pos="0">
              <a:schemeClr val="accent5">
                <a:hueOff val="6237238"/>
                <a:satOff val="-4013"/>
                <a:lumOff val="2744"/>
                <a:alphaOff val="0"/>
                <a:tint val="98000"/>
                <a:lumMod val="114000"/>
              </a:schemeClr>
            </a:gs>
            <a:gs pos="100000">
              <a:schemeClr val="accent5">
                <a:hueOff val="6237238"/>
                <a:satOff val="-4013"/>
                <a:lumOff val="2744"/>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377E1684-935F-465B-9885-CAA0DEF5FA16}">
      <dsp:nvSpPr>
        <dsp:cNvPr id="0" name=""/>
        <dsp:cNvSpPr/>
      </dsp:nvSpPr>
      <dsp:spPr>
        <a:xfrm>
          <a:off x="455069" y="348820"/>
          <a:ext cx="2327331" cy="2327331"/>
        </a:xfrm>
        <a:prstGeom prst="blockArc">
          <a:avLst>
            <a:gd name="adj1" fmla="val 5400000"/>
            <a:gd name="adj2" fmla="val 10800000"/>
            <a:gd name="adj3" fmla="val 4642"/>
          </a:avLst>
        </a:prstGeom>
        <a:gradFill rotWithShape="0">
          <a:gsLst>
            <a:gs pos="0">
              <a:schemeClr val="accent5">
                <a:hueOff val="4158159"/>
                <a:satOff val="-2675"/>
                <a:lumOff val="1829"/>
                <a:alphaOff val="0"/>
                <a:tint val="98000"/>
                <a:lumMod val="114000"/>
              </a:schemeClr>
            </a:gs>
            <a:gs pos="100000">
              <a:schemeClr val="accent5">
                <a:hueOff val="4158159"/>
                <a:satOff val="-2675"/>
                <a:lumOff val="1829"/>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96FF912E-7D92-4E92-964A-CC8A9A8F8D8A}">
      <dsp:nvSpPr>
        <dsp:cNvPr id="0" name=""/>
        <dsp:cNvSpPr/>
      </dsp:nvSpPr>
      <dsp:spPr>
        <a:xfrm>
          <a:off x="455069" y="348820"/>
          <a:ext cx="2327331" cy="2327331"/>
        </a:xfrm>
        <a:prstGeom prst="blockArc">
          <a:avLst>
            <a:gd name="adj1" fmla="val 0"/>
            <a:gd name="adj2" fmla="val 5400000"/>
            <a:gd name="adj3" fmla="val 4642"/>
          </a:avLst>
        </a:prstGeom>
        <a:gradFill rotWithShape="0">
          <a:gsLst>
            <a:gs pos="0">
              <a:schemeClr val="accent5">
                <a:hueOff val="2079079"/>
                <a:satOff val="-1338"/>
                <a:lumOff val="915"/>
                <a:alphaOff val="0"/>
                <a:tint val="98000"/>
                <a:lumMod val="114000"/>
              </a:schemeClr>
            </a:gs>
            <a:gs pos="100000">
              <a:schemeClr val="accent5">
                <a:hueOff val="2079079"/>
                <a:satOff val="-1338"/>
                <a:lumOff val="915"/>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4D12A413-42DF-45E4-86C6-00EFA5224C4D}">
      <dsp:nvSpPr>
        <dsp:cNvPr id="0" name=""/>
        <dsp:cNvSpPr/>
      </dsp:nvSpPr>
      <dsp:spPr>
        <a:xfrm>
          <a:off x="455069" y="348820"/>
          <a:ext cx="2327331" cy="2327331"/>
        </a:xfrm>
        <a:prstGeom prst="blockArc">
          <a:avLst>
            <a:gd name="adj1" fmla="val 16200000"/>
            <a:gd name="adj2" fmla="val 0"/>
            <a:gd name="adj3" fmla="val 4642"/>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0C9FC7D6-A97A-43F8-8D20-333335AB7183}">
      <dsp:nvSpPr>
        <dsp:cNvPr id="0" name=""/>
        <dsp:cNvSpPr/>
      </dsp:nvSpPr>
      <dsp:spPr>
        <a:xfrm>
          <a:off x="1082845" y="976596"/>
          <a:ext cx="1071779" cy="1071779"/>
        </a:xfrm>
        <a:prstGeom prst="ellipse">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smtClean="0"/>
            <a:t>Implement</a:t>
          </a:r>
          <a:endParaRPr lang="en-US" sz="1000" kern="1200" dirty="0"/>
        </a:p>
      </dsp:txBody>
      <dsp:txXfrm>
        <a:off x="1239803" y="1133554"/>
        <a:ext cx="757863" cy="757863"/>
      </dsp:txXfrm>
    </dsp:sp>
    <dsp:sp modelId="{ACEA3E63-F71D-4E32-B7C1-F82B6C74D732}">
      <dsp:nvSpPr>
        <dsp:cNvPr id="0" name=""/>
        <dsp:cNvSpPr/>
      </dsp:nvSpPr>
      <dsp:spPr>
        <a:xfrm rot="6437698">
          <a:off x="1243612" y="706"/>
          <a:ext cx="750245" cy="750245"/>
        </a:xfrm>
        <a:prstGeom prst="ellipse">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l" defTabSz="355600">
            <a:lnSpc>
              <a:spcPct val="90000"/>
            </a:lnSpc>
            <a:spcBef>
              <a:spcPct val="0"/>
            </a:spcBef>
            <a:spcAft>
              <a:spcPct val="35000"/>
            </a:spcAft>
          </a:pPr>
          <a:r>
            <a:rPr lang="en-US" sz="800" kern="1200" dirty="0" smtClean="0"/>
            <a:t>Plan</a:t>
          </a:r>
          <a:endParaRPr lang="en-US" sz="800" kern="1200" dirty="0"/>
        </a:p>
        <a:p>
          <a:pPr marL="57150" lvl="1" indent="-57150" algn="l" defTabSz="266700">
            <a:lnSpc>
              <a:spcPct val="90000"/>
            </a:lnSpc>
            <a:spcBef>
              <a:spcPct val="0"/>
            </a:spcBef>
            <a:spcAft>
              <a:spcPct val="15000"/>
            </a:spcAft>
            <a:buChar char="••"/>
          </a:pPr>
          <a:r>
            <a:rPr lang="en-US" sz="600" kern="1200" dirty="0" smtClean="0"/>
            <a:t>Organize Research</a:t>
          </a:r>
          <a:endParaRPr lang="en-US" sz="600" kern="1200" dirty="0"/>
        </a:p>
      </dsp:txBody>
      <dsp:txXfrm>
        <a:off x="1353483" y="110577"/>
        <a:ext cx="530503" cy="530503"/>
      </dsp:txXfrm>
    </dsp:sp>
    <dsp:sp modelId="{7659CB30-4B70-49BF-B4A6-87634C6BF499}">
      <dsp:nvSpPr>
        <dsp:cNvPr id="0" name=""/>
        <dsp:cNvSpPr/>
      </dsp:nvSpPr>
      <dsp:spPr>
        <a:xfrm>
          <a:off x="2380269" y="1137363"/>
          <a:ext cx="750245" cy="750245"/>
        </a:xfrm>
        <a:prstGeom prst="ellipse">
          <a:avLst/>
        </a:prstGeom>
        <a:gradFill rotWithShape="0">
          <a:gsLst>
            <a:gs pos="0">
              <a:schemeClr val="accent5">
                <a:hueOff val="2079079"/>
                <a:satOff val="-1338"/>
                <a:lumOff val="915"/>
                <a:alphaOff val="0"/>
                <a:tint val="98000"/>
                <a:lumMod val="114000"/>
              </a:schemeClr>
            </a:gs>
            <a:gs pos="100000">
              <a:schemeClr val="accent5">
                <a:hueOff val="2079079"/>
                <a:satOff val="-1338"/>
                <a:lumOff val="915"/>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l" defTabSz="355600">
            <a:lnSpc>
              <a:spcPct val="90000"/>
            </a:lnSpc>
            <a:spcBef>
              <a:spcPct val="0"/>
            </a:spcBef>
            <a:spcAft>
              <a:spcPct val="35000"/>
            </a:spcAft>
          </a:pPr>
          <a:r>
            <a:rPr lang="en-US" sz="800" kern="1200" dirty="0" smtClean="0"/>
            <a:t>Study</a:t>
          </a:r>
          <a:endParaRPr lang="en-US" sz="800" kern="1200" dirty="0"/>
        </a:p>
        <a:p>
          <a:pPr marL="57150" lvl="1" indent="-57150" algn="l" defTabSz="266700">
            <a:lnSpc>
              <a:spcPct val="90000"/>
            </a:lnSpc>
            <a:spcBef>
              <a:spcPct val="0"/>
            </a:spcBef>
            <a:spcAft>
              <a:spcPct val="15000"/>
            </a:spcAft>
            <a:buChar char="••"/>
          </a:pPr>
          <a:r>
            <a:rPr lang="en-US" sz="600" kern="1200" dirty="0" smtClean="0"/>
            <a:t>Info to ALL staff members</a:t>
          </a:r>
          <a:endParaRPr lang="en-US" sz="600" kern="1200" dirty="0"/>
        </a:p>
      </dsp:txBody>
      <dsp:txXfrm>
        <a:off x="2490140" y="1247234"/>
        <a:ext cx="530503" cy="530503"/>
      </dsp:txXfrm>
    </dsp:sp>
    <dsp:sp modelId="{323EA9CE-9A6C-4F4B-8BEA-E0EC44336C02}">
      <dsp:nvSpPr>
        <dsp:cNvPr id="0" name=""/>
        <dsp:cNvSpPr/>
      </dsp:nvSpPr>
      <dsp:spPr>
        <a:xfrm>
          <a:off x="1243612" y="2274020"/>
          <a:ext cx="750245" cy="750245"/>
        </a:xfrm>
        <a:prstGeom prst="ellipse">
          <a:avLst/>
        </a:prstGeom>
        <a:gradFill rotWithShape="0">
          <a:gsLst>
            <a:gs pos="0">
              <a:schemeClr val="accent5">
                <a:hueOff val="4158159"/>
                <a:satOff val="-2675"/>
                <a:lumOff val="1829"/>
                <a:alphaOff val="0"/>
                <a:tint val="98000"/>
                <a:lumMod val="114000"/>
              </a:schemeClr>
            </a:gs>
            <a:gs pos="100000">
              <a:schemeClr val="accent5">
                <a:hueOff val="4158159"/>
                <a:satOff val="-2675"/>
                <a:lumOff val="1829"/>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l" defTabSz="355600">
            <a:lnSpc>
              <a:spcPct val="90000"/>
            </a:lnSpc>
            <a:spcBef>
              <a:spcPct val="0"/>
            </a:spcBef>
            <a:spcAft>
              <a:spcPct val="35000"/>
            </a:spcAft>
          </a:pPr>
          <a:r>
            <a:rPr lang="en-US" sz="800" kern="1200" dirty="0" smtClean="0"/>
            <a:t>Do </a:t>
          </a:r>
          <a:endParaRPr lang="en-US" sz="800" kern="1200" dirty="0"/>
        </a:p>
        <a:p>
          <a:pPr marL="57150" lvl="1" indent="-57150" algn="l" defTabSz="266700">
            <a:lnSpc>
              <a:spcPct val="90000"/>
            </a:lnSpc>
            <a:spcBef>
              <a:spcPct val="0"/>
            </a:spcBef>
            <a:spcAft>
              <a:spcPct val="15000"/>
            </a:spcAft>
            <a:buChar char="••"/>
          </a:pPr>
          <a:r>
            <a:rPr lang="en-US" sz="600" kern="1200" dirty="0" smtClean="0"/>
            <a:t>Discuss Importance</a:t>
          </a:r>
          <a:endParaRPr lang="en-US" sz="600" kern="1200" dirty="0"/>
        </a:p>
      </dsp:txBody>
      <dsp:txXfrm>
        <a:off x="1353483" y="2383891"/>
        <a:ext cx="530503" cy="530503"/>
      </dsp:txXfrm>
    </dsp:sp>
    <dsp:sp modelId="{0B5370D3-015D-482A-B854-EC341DE44BAB}">
      <dsp:nvSpPr>
        <dsp:cNvPr id="0" name=""/>
        <dsp:cNvSpPr/>
      </dsp:nvSpPr>
      <dsp:spPr>
        <a:xfrm>
          <a:off x="106955" y="1137363"/>
          <a:ext cx="750245" cy="750245"/>
        </a:xfrm>
        <a:prstGeom prst="ellipse">
          <a:avLst/>
        </a:prstGeom>
        <a:gradFill rotWithShape="0">
          <a:gsLst>
            <a:gs pos="0">
              <a:schemeClr val="accent5">
                <a:hueOff val="6237238"/>
                <a:satOff val="-4013"/>
                <a:lumOff val="2744"/>
                <a:alphaOff val="0"/>
                <a:tint val="98000"/>
                <a:lumMod val="114000"/>
              </a:schemeClr>
            </a:gs>
            <a:gs pos="100000">
              <a:schemeClr val="accent5">
                <a:hueOff val="6237238"/>
                <a:satOff val="-4013"/>
                <a:lumOff val="2744"/>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l" defTabSz="355600">
            <a:lnSpc>
              <a:spcPct val="90000"/>
            </a:lnSpc>
            <a:spcBef>
              <a:spcPct val="0"/>
            </a:spcBef>
            <a:spcAft>
              <a:spcPct val="35000"/>
            </a:spcAft>
          </a:pPr>
          <a:r>
            <a:rPr lang="en-US" sz="800" kern="1200" dirty="0" smtClean="0"/>
            <a:t>Act</a:t>
          </a:r>
          <a:endParaRPr lang="en-US" sz="800" kern="1200" dirty="0"/>
        </a:p>
        <a:p>
          <a:pPr marL="57150" lvl="1" indent="-57150" algn="l" defTabSz="266700">
            <a:lnSpc>
              <a:spcPct val="90000"/>
            </a:lnSpc>
            <a:spcBef>
              <a:spcPct val="0"/>
            </a:spcBef>
            <a:spcAft>
              <a:spcPct val="15000"/>
            </a:spcAft>
            <a:buChar char="••"/>
          </a:pPr>
          <a:r>
            <a:rPr lang="en-US" sz="600" kern="1200" dirty="0" smtClean="0"/>
            <a:t>Bed Alarms, More rounding</a:t>
          </a:r>
          <a:endParaRPr lang="en-US" sz="600" kern="1200" dirty="0"/>
        </a:p>
      </dsp:txBody>
      <dsp:txXfrm>
        <a:off x="216826" y="1247234"/>
        <a:ext cx="530503" cy="5305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433418-05A8-45E7-83CD-783242F070FD}">
      <dsp:nvSpPr>
        <dsp:cNvPr id="0" name=""/>
        <dsp:cNvSpPr/>
      </dsp:nvSpPr>
      <dsp:spPr>
        <a:xfrm>
          <a:off x="443244" y="332035"/>
          <a:ext cx="2210934" cy="2210934"/>
        </a:xfrm>
        <a:prstGeom prst="blockArc">
          <a:avLst>
            <a:gd name="adj1" fmla="val 10800000"/>
            <a:gd name="adj2" fmla="val 16200000"/>
            <a:gd name="adj3" fmla="val 4641"/>
          </a:avLst>
        </a:prstGeom>
        <a:gradFill rotWithShape="0">
          <a:gsLst>
            <a:gs pos="0">
              <a:schemeClr val="accent5">
                <a:hueOff val="6237238"/>
                <a:satOff val="-4013"/>
                <a:lumOff val="2744"/>
                <a:alphaOff val="0"/>
                <a:tint val="98000"/>
                <a:lumMod val="114000"/>
              </a:schemeClr>
            </a:gs>
            <a:gs pos="100000">
              <a:schemeClr val="accent5">
                <a:hueOff val="6237238"/>
                <a:satOff val="-4013"/>
                <a:lumOff val="2744"/>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377E1684-935F-465B-9885-CAA0DEF5FA16}">
      <dsp:nvSpPr>
        <dsp:cNvPr id="0" name=""/>
        <dsp:cNvSpPr/>
      </dsp:nvSpPr>
      <dsp:spPr>
        <a:xfrm>
          <a:off x="443244" y="332035"/>
          <a:ext cx="2210934" cy="2210934"/>
        </a:xfrm>
        <a:prstGeom prst="blockArc">
          <a:avLst>
            <a:gd name="adj1" fmla="val 5400000"/>
            <a:gd name="adj2" fmla="val 10800000"/>
            <a:gd name="adj3" fmla="val 4641"/>
          </a:avLst>
        </a:prstGeom>
        <a:gradFill rotWithShape="0">
          <a:gsLst>
            <a:gs pos="0">
              <a:schemeClr val="accent5">
                <a:hueOff val="4158159"/>
                <a:satOff val="-2675"/>
                <a:lumOff val="1829"/>
                <a:alphaOff val="0"/>
                <a:tint val="98000"/>
                <a:lumMod val="114000"/>
              </a:schemeClr>
            </a:gs>
            <a:gs pos="100000">
              <a:schemeClr val="accent5">
                <a:hueOff val="4158159"/>
                <a:satOff val="-2675"/>
                <a:lumOff val="1829"/>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96FF912E-7D92-4E92-964A-CC8A9A8F8D8A}">
      <dsp:nvSpPr>
        <dsp:cNvPr id="0" name=""/>
        <dsp:cNvSpPr/>
      </dsp:nvSpPr>
      <dsp:spPr>
        <a:xfrm>
          <a:off x="443244" y="332035"/>
          <a:ext cx="2210934" cy="2210934"/>
        </a:xfrm>
        <a:prstGeom prst="blockArc">
          <a:avLst>
            <a:gd name="adj1" fmla="val 0"/>
            <a:gd name="adj2" fmla="val 5400000"/>
            <a:gd name="adj3" fmla="val 4641"/>
          </a:avLst>
        </a:prstGeom>
        <a:gradFill rotWithShape="0">
          <a:gsLst>
            <a:gs pos="0">
              <a:schemeClr val="accent5">
                <a:hueOff val="2079079"/>
                <a:satOff val="-1338"/>
                <a:lumOff val="915"/>
                <a:alphaOff val="0"/>
                <a:tint val="98000"/>
                <a:lumMod val="114000"/>
              </a:schemeClr>
            </a:gs>
            <a:gs pos="100000">
              <a:schemeClr val="accent5">
                <a:hueOff val="2079079"/>
                <a:satOff val="-1338"/>
                <a:lumOff val="915"/>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4D12A413-42DF-45E4-86C6-00EFA5224C4D}">
      <dsp:nvSpPr>
        <dsp:cNvPr id="0" name=""/>
        <dsp:cNvSpPr/>
      </dsp:nvSpPr>
      <dsp:spPr>
        <a:xfrm>
          <a:off x="443244" y="332035"/>
          <a:ext cx="2210934" cy="2210934"/>
        </a:xfrm>
        <a:prstGeom prst="blockArc">
          <a:avLst>
            <a:gd name="adj1" fmla="val 16200000"/>
            <a:gd name="adj2" fmla="val 0"/>
            <a:gd name="adj3" fmla="val 4641"/>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0C9FC7D6-A97A-43F8-8D20-333335AB7183}">
      <dsp:nvSpPr>
        <dsp:cNvPr id="0" name=""/>
        <dsp:cNvSpPr/>
      </dsp:nvSpPr>
      <dsp:spPr>
        <a:xfrm>
          <a:off x="1039784" y="928575"/>
          <a:ext cx="1017854" cy="1017854"/>
        </a:xfrm>
        <a:prstGeom prst="ellipse">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t>Sustain</a:t>
          </a:r>
          <a:endParaRPr lang="en-US" sz="1600" kern="1200" dirty="0"/>
        </a:p>
      </dsp:txBody>
      <dsp:txXfrm>
        <a:off x="1188845" y="1077636"/>
        <a:ext cx="719732" cy="719732"/>
      </dsp:txXfrm>
    </dsp:sp>
    <dsp:sp modelId="{ACEA3E63-F71D-4E32-B7C1-F82B6C74D732}">
      <dsp:nvSpPr>
        <dsp:cNvPr id="0" name=""/>
        <dsp:cNvSpPr/>
      </dsp:nvSpPr>
      <dsp:spPr>
        <a:xfrm rot="6437698">
          <a:off x="1192462" y="1435"/>
          <a:ext cx="712498" cy="712498"/>
        </a:xfrm>
        <a:prstGeom prst="ellipse">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l" defTabSz="355600">
            <a:lnSpc>
              <a:spcPct val="90000"/>
            </a:lnSpc>
            <a:spcBef>
              <a:spcPct val="0"/>
            </a:spcBef>
            <a:spcAft>
              <a:spcPct val="35000"/>
            </a:spcAft>
          </a:pPr>
          <a:r>
            <a:rPr lang="en-US" sz="800" kern="1200" dirty="0" smtClean="0"/>
            <a:t>Plan</a:t>
          </a:r>
          <a:endParaRPr lang="en-US" sz="800" kern="1200" dirty="0"/>
        </a:p>
        <a:p>
          <a:pPr marL="57150" lvl="1" indent="-57150" algn="l" defTabSz="266700">
            <a:lnSpc>
              <a:spcPct val="90000"/>
            </a:lnSpc>
            <a:spcBef>
              <a:spcPct val="0"/>
            </a:spcBef>
            <a:spcAft>
              <a:spcPct val="15000"/>
            </a:spcAft>
            <a:buChar char="••"/>
          </a:pPr>
          <a:r>
            <a:rPr lang="en-US" sz="600" kern="1200" dirty="0" smtClean="0"/>
            <a:t>Keep program going</a:t>
          </a:r>
          <a:endParaRPr lang="en-US" sz="600" kern="1200" dirty="0"/>
        </a:p>
      </dsp:txBody>
      <dsp:txXfrm>
        <a:off x="1296805" y="105778"/>
        <a:ext cx="503812" cy="503812"/>
      </dsp:txXfrm>
    </dsp:sp>
    <dsp:sp modelId="{7659CB30-4B70-49BF-B4A6-87634C6BF499}">
      <dsp:nvSpPr>
        <dsp:cNvPr id="0" name=""/>
        <dsp:cNvSpPr/>
      </dsp:nvSpPr>
      <dsp:spPr>
        <a:xfrm>
          <a:off x="2272280" y="1081253"/>
          <a:ext cx="712498" cy="712498"/>
        </a:xfrm>
        <a:prstGeom prst="ellipse">
          <a:avLst/>
        </a:prstGeom>
        <a:gradFill rotWithShape="0">
          <a:gsLst>
            <a:gs pos="0">
              <a:schemeClr val="accent5">
                <a:hueOff val="2079079"/>
                <a:satOff val="-1338"/>
                <a:lumOff val="915"/>
                <a:alphaOff val="0"/>
                <a:tint val="98000"/>
                <a:lumMod val="114000"/>
              </a:schemeClr>
            </a:gs>
            <a:gs pos="100000">
              <a:schemeClr val="accent5">
                <a:hueOff val="2079079"/>
                <a:satOff val="-1338"/>
                <a:lumOff val="915"/>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l" defTabSz="355600">
            <a:lnSpc>
              <a:spcPct val="90000"/>
            </a:lnSpc>
            <a:spcBef>
              <a:spcPct val="0"/>
            </a:spcBef>
            <a:spcAft>
              <a:spcPct val="35000"/>
            </a:spcAft>
          </a:pPr>
          <a:r>
            <a:rPr lang="en-US" sz="800" kern="1200" dirty="0" smtClean="0"/>
            <a:t>Study</a:t>
          </a:r>
          <a:endParaRPr lang="en-US" sz="800" kern="1200" dirty="0"/>
        </a:p>
        <a:p>
          <a:pPr marL="57150" lvl="1" indent="-57150" algn="l" defTabSz="266700">
            <a:lnSpc>
              <a:spcPct val="90000"/>
            </a:lnSpc>
            <a:spcBef>
              <a:spcPct val="0"/>
            </a:spcBef>
            <a:spcAft>
              <a:spcPct val="15000"/>
            </a:spcAft>
            <a:buChar char="••"/>
          </a:pPr>
          <a:r>
            <a:rPr lang="en-US" sz="600" kern="1200" dirty="0" smtClean="0"/>
            <a:t>Survey Results</a:t>
          </a:r>
          <a:endParaRPr lang="en-US" sz="600" kern="1200" dirty="0"/>
        </a:p>
      </dsp:txBody>
      <dsp:txXfrm>
        <a:off x="2376623" y="1185596"/>
        <a:ext cx="503812" cy="503812"/>
      </dsp:txXfrm>
    </dsp:sp>
    <dsp:sp modelId="{323EA9CE-9A6C-4F4B-8BEA-E0EC44336C02}">
      <dsp:nvSpPr>
        <dsp:cNvPr id="0" name=""/>
        <dsp:cNvSpPr/>
      </dsp:nvSpPr>
      <dsp:spPr>
        <a:xfrm>
          <a:off x="1192462" y="2161070"/>
          <a:ext cx="712498" cy="712498"/>
        </a:xfrm>
        <a:prstGeom prst="ellipse">
          <a:avLst/>
        </a:prstGeom>
        <a:gradFill rotWithShape="0">
          <a:gsLst>
            <a:gs pos="0">
              <a:schemeClr val="accent5">
                <a:hueOff val="4158159"/>
                <a:satOff val="-2675"/>
                <a:lumOff val="1829"/>
                <a:alphaOff val="0"/>
                <a:tint val="98000"/>
                <a:lumMod val="114000"/>
              </a:schemeClr>
            </a:gs>
            <a:gs pos="100000">
              <a:schemeClr val="accent5">
                <a:hueOff val="4158159"/>
                <a:satOff val="-2675"/>
                <a:lumOff val="1829"/>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l" defTabSz="355600">
            <a:lnSpc>
              <a:spcPct val="90000"/>
            </a:lnSpc>
            <a:spcBef>
              <a:spcPct val="0"/>
            </a:spcBef>
            <a:spcAft>
              <a:spcPct val="35000"/>
            </a:spcAft>
          </a:pPr>
          <a:r>
            <a:rPr lang="en-US" sz="800" kern="1200" dirty="0" smtClean="0"/>
            <a:t>Do </a:t>
          </a:r>
          <a:endParaRPr lang="en-US" sz="800" kern="1200" dirty="0"/>
        </a:p>
        <a:p>
          <a:pPr marL="57150" lvl="1" indent="-57150" algn="l" defTabSz="266700">
            <a:lnSpc>
              <a:spcPct val="90000"/>
            </a:lnSpc>
            <a:spcBef>
              <a:spcPct val="0"/>
            </a:spcBef>
            <a:spcAft>
              <a:spcPct val="15000"/>
            </a:spcAft>
            <a:buChar char="••"/>
          </a:pPr>
          <a:r>
            <a:rPr lang="en-US" sz="600" kern="1200" dirty="0" smtClean="0"/>
            <a:t>Discuss with Staff</a:t>
          </a:r>
          <a:endParaRPr lang="en-US" sz="600" kern="1200" dirty="0"/>
        </a:p>
      </dsp:txBody>
      <dsp:txXfrm>
        <a:off x="1296805" y="2265413"/>
        <a:ext cx="503812" cy="503812"/>
      </dsp:txXfrm>
    </dsp:sp>
    <dsp:sp modelId="{0B5370D3-015D-482A-B854-EC341DE44BAB}">
      <dsp:nvSpPr>
        <dsp:cNvPr id="0" name=""/>
        <dsp:cNvSpPr/>
      </dsp:nvSpPr>
      <dsp:spPr>
        <a:xfrm>
          <a:off x="112645" y="1081253"/>
          <a:ext cx="712498" cy="712498"/>
        </a:xfrm>
        <a:prstGeom prst="ellipse">
          <a:avLst/>
        </a:prstGeom>
        <a:gradFill rotWithShape="0">
          <a:gsLst>
            <a:gs pos="0">
              <a:schemeClr val="accent5">
                <a:hueOff val="6237238"/>
                <a:satOff val="-4013"/>
                <a:lumOff val="2744"/>
                <a:alphaOff val="0"/>
                <a:tint val="98000"/>
                <a:lumMod val="114000"/>
              </a:schemeClr>
            </a:gs>
            <a:gs pos="100000">
              <a:schemeClr val="accent5">
                <a:hueOff val="6237238"/>
                <a:satOff val="-4013"/>
                <a:lumOff val="2744"/>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l" defTabSz="355600">
            <a:lnSpc>
              <a:spcPct val="90000"/>
            </a:lnSpc>
            <a:spcBef>
              <a:spcPct val="0"/>
            </a:spcBef>
            <a:spcAft>
              <a:spcPct val="35000"/>
            </a:spcAft>
          </a:pPr>
          <a:r>
            <a:rPr lang="en-US" sz="800" kern="1200" dirty="0" smtClean="0"/>
            <a:t>Act</a:t>
          </a:r>
          <a:endParaRPr lang="en-US" sz="800" kern="1200" dirty="0"/>
        </a:p>
        <a:p>
          <a:pPr marL="57150" lvl="1" indent="-57150" algn="l" defTabSz="266700">
            <a:lnSpc>
              <a:spcPct val="90000"/>
            </a:lnSpc>
            <a:spcBef>
              <a:spcPct val="0"/>
            </a:spcBef>
            <a:spcAft>
              <a:spcPct val="15000"/>
            </a:spcAft>
            <a:buChar char="••"/>
          </a:pPr>
          <a:r>
            <a:rPr lang="en-US" sz="600" kern="1200" dirty="0" smtClean="0"/>
            <a:t>Implement Survey Changes</a:t>
          </a:r>
          <a:endParaRPr lang="en-US" sz="600" kern="1200" dirty="0"/>
        </a:p>
      </dsp:txBody>
      <dsp:txXfrm>
        <a:off x="216988" y="1185596"/>
        <a:ext cx="503812" cy="5038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433418-05A8-45E7-83CD-783242F070FD}">
      <dsp:nvSpPr>
        <dsp:cNvPr id="0" name=""/>
        <dsp:cNvSpPr/>
      </dsp:nvSpPr>
      <dsp:spPr>
        <a:xfrm>
          <a:off x="447040" y="351372"/>
          <a:ext cx="2346849" cy="2346849"/>
        </a:xfrm>
        <a:prstGeom prst="blockArc">
          <a:avLst>
            <a:gd name="adj1" fmla="val 10800000"/>
            <a:gd name="adj2" fmla="val 16200000"/>
            <a:gd name="adj3" fmla="val 4636"/>
          </a:avLst>
        </a:prstGeom>
        <a:gradFill rotWithShape="0">
          <a:gsLst>
            <a:gs pos="0">
              <a:schemeClr val="accent5">
                <a:hueOff val="6237238"/>
                <a:satOff val="-4013"/>
                <a:lumOff val="2744"/>
                <a:alphaOff val="0"/>
                <a:tint val="98000"/>
                <a:lumMod val="114000"/>
              </a:schemeClr>
            </a:gs>
            <a:gs pos="100000">
              <a:schemeClr val="accent5">
                <a:hueOff val="6237238"/>
                <a:satOff val="-4013"/>
                <a:lumOff val="2744"/>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377E1684-935F-465B-9885-CAA0DEF5FA16}">
      <dsp:nvSpPr>
        <dsp:cNvPr id="0" name=""/>
        <dsp:cNvSpPr/>
      </dsp:nvSpPr>
      <dsp:spPr>
        <a:xfrm>
          <a:off x="447040" y="351372"/>
          <a:ext cx="2346849" cy="2346849"/>
        </a:xfrm>
        <a:prstGeom prst="blockArc">
          <a:avLst>
            <a:gd name="adj1" fmla="val 5400000"/>
            <a:gd name="adj2" fmla="val 10800000"/>
            <a:gd name="adj3" fmla="val 4636"/>
          </a:avLst>
        </a:prstGeom>
        <a:gradFill rotWithShape="0">
          <a:gsLst>
            <a:gs pos="0">
              <a:schemeClr val="accent5">
                <a:hueOff val="4158159"/>
                <a:satOff val="-2675"/>
                <a:lumOff val="1829"/>
                <a:alphaOff val="0"/>
                <a:tint val="98000"/>
                <a:lumMod val="114000"/>
              </a:schemeClr>
            </a:gs>
            <a:gs pos="100000">
              <a:schemeClr val="accent5">
                <a:hueOff val="4158159"/>
                <a:satOff val="-2675"/>
                <a:lumOff val="1829"/>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96FF912E-7D92-4E92-964A-CC8A9A8F8D8A}">
      <dsp:nvSpPr>
        <dsp:cNvPr id="0" name=""/>
        <dsp:cNvSpPr/>
      </dsp:nvSpPr>
      <dsp:spPr>
        <a:xfrm>
          <a:off x="447040" y="351372"/>
          <a:ext cx="2346849" cy="2346849"/>
        </a:xfrm>
        <a:prstGeom prst="blockArc">
          <a:avLst>
            <a:gd name="adj1" fmla="val 0"/>
            <a:gd name="adj2" fmla="val 5400000"/>
            <a:gd name="adj3" fmla="val 4636"/>
          </a:avLst>
        </a:prstGeom>
        <a:gradFill rotWithShape="0">
          <a:gsLst>
            <a:gs pos="0">
              <a:schemeClr val="accent5">
                <a:hueOff val="2079079"/>
                <a:satOff val="-1338"/>
                <a:lumOff val="915"/>
                <a:alphaOff val="0"/>
                <a:tint val="98000"/>
                <a:lumMod val="114000"/>
              </a:schemeClr>
            </a:gs>
            <a:gs pos="100000">
              <a:schemeClr val="accent5">
                <a:hueOff val="2079079"/>
                <a:satOff val="-1338"/>
                <a:lumOff val="915"/>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4D12A413-42DF-45E4-86C6-00EFA5224C4D}">
      <dsp:nvSpPr>
        <dsp:cNvPr id="0" name=""/>
        <dsp:cNvSpPr/>
      </dsp:nvSpPr>
      <dsp:spPr>
        <a:xfrm>
          <a:off x="447040" y="351372"/>
          <a:ext cx="2346849" cy="2346849"/>
        </a:xfrm>
        <a:prstGeom prst="blockArc">
          <a:avLst>
            <a:gd name="adj1" fmla="val 16200000"/>
            <a:gd name="adj2" fmla="val 0"/>
            <a:gd name="adj3" fmla="val 4636"/>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0C9FC7D6-A97A-43F8-8D20-333335AB7183}">
      <dsp:nvSpPr>
        <dsp:cNvPr id="0" name=""/>
        <dsp:cNvSpPr/>
      </dsp:nvSpPr>
      <dsp:spPr>
        <a:xfrm>
          <a:off x="1080837" y="985169"/>
          <a:ext cx="1079255" cy="1079255"/>
        </a:xfrm>
        <a:prstGeom prst="ellipse">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Continue</a:t>
          </a:r>
          <a:endParaRPr lang="en-US" sz="1200" kern="1200" dirty="0"/>
        </a:p>
      </dsp:txBody>
      <dsp:txXfrm>
        <a:off x="1238890" y="1143222"/>
        <a:ext cx="763149" cy="763149"/>
      </dsp:txXfrm>
    </dsp:sp>
    <dsp:sp modelId="{ACEA3E63-F71D-4E32-B7C1-F82B6C74D732}">
      <dsp:nvSpPr>
        <dsp:cNvPr id="0" name=""/>
        <dsp:cNvSpPr/>
      </dsp:nvSpPr>
      <dsp:spPr>
        <a:xfrm rot="6437698">
          <a:off x="1242725" y="830"/>
          <a:ext cx="755478" cy="755478"/>
        </a:xfrm>
        <a:prstGeom prst="ellipse">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l" defTabSz="355600">
            <a:lnSpc>
              <a:spcPct val="90000"/>
            </a:lnSpc>
            <a:spcBef>
              <a:spcPct val="0"/>
            </a:spcBef>
            <a:spcAft>
              <a:spcPct val="35000"/>
            </a:spcAft>
          </a:pPr>
          <a:r>
            <a:rPr lang="en-US" sz="800" kern="1200" dirty="0" smtClean="0"/>
            <a:t>Plan</a:t>
          </a:r>
          <a:endParaRPr lang="en-US" sz="800" kern="1200" dirty="0"/>
        </a:p>
        <a:p>
          <a:pPr marL="57150" lvl="1" indent="-57150" algn="l" defTabSz="266700">
            <a:lnSpc>
              <a:spcPct val="90000"/>
            </a:lnSpc>
            <a:spcBef>
              <a:spcPct val="0"/>
            </a:spcBef>
            <a:spcAft>
              <a:spcPct val="15000"/>
            </a:spcAft>
            <a:buChar char="••"/>
          </a:pPr>
          <a:r>
            <a:rPr lang="en-US" sz="600" kern="1200" dirty="0" smtClean="0"/>
            <a:t>Staff Buy-IN</a:t>
          </a:r>
          <a:endParaRPr lang="en-US" sz="600" kern="1200" dirty="0"/>
        </a:p>
      </dsp:txBody>
      <dsp:txXfrm>
        <a:off x="1353362" y="111467"/>
        <a:ext cx="534204" cy="534204"/>
      </dsp:txXfrm>
    </dsp:sp>
    <dsp:sp modelId="{7659CB30-4B70-49BF-B4A6-87634C6BF499}">
      <dsp:nvSpPr>
        <dsp:cNvPr id="0" name=""/>
        <dsp:cNvSpPr/>
      </dsp:nvSpPr>
      <dsp:spPr>
        <a:xfrm>
          <a:off x="2388953" y="1147058"/>
          <a:ext cx="755478" cy="755478"/>
        </a:xfrm>
        <a:prstGeom prst="ellipse">
          <a:avLst/>
        </a:prstGeom>
        <a:gradFill rotWithShape="0">
          <a:gsLst>
            <a:gs pos="0">
              <a:schemeClr val="accent5">
                <a:hueOff val="2079079"/>
                <a:satOff val="-1338"/>
                <a:lumOff val="915"/>
                <a:alphaOff val="0"/>
                <a:tint val="98000"/>
                <a:lumMod val="114000"/>
              </a:schemeClr>
            </a:gs>
            <a:gs pos="100000">
              <a:schemeClr val="accent5">
                <a:hueOff val="2079079"/>
                <a:satOff val="-1338"/>
                <a:lumOff val="915"/>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l" defTabSz="355600">
            <a:lnSpc>
              <a:spcPct val="90000"/>
            </a:lnSpc>
            <a:spcBef>
              <a:spcPct val="0"/>
            </a:spcBef>
            <a:spcAft>
              <a:spcPct val="35000"/>
            </a:spcAft>
          </a:pPr>
          <a:r>
            <a:rPr lang="en-US" sz="800" kern="1200" dirty="0" smtClean="0"/>
            <a:t>Study</a:t>
          </a:r>
          <a:endParaRPr lang="en-US" sz="800" kern="1200" dirty="0"/>
        </a:p>
        <a:p>
          <a:pPr marL="57150" lvl="1" indent="-57150" algn="l" defTabSz="266700">
            <a:lnSpc>
              <a:spcPct val="90000"/>
            </a:lnSpc>
            <a:spcBef>
              <a:spcPct val="0"/>
            </a:spcBef>
            <a:spcAft>
              <a:spcPct val="15000"/>
            </a:spcAft>
            <a:buChar char="••"/>
          </a:pPr>
          <a:r>
            <a:rPr lang="en-US" sz="600" kern="1200" dirty="0" smtClean="0"/>
            <a:t>Suggestions from staff</a:t>
          </a:r>
          <a:endParaRPr lang="en-US" sz="600" kern="1200" dirty="0"/>
        </a:p>
      </dsp:txBody>
      <dsp:txXfrm>
        <a:off x="2499590" y="1257695"/>
        <a:ext cx="534204" cy="534204"/>
      </dsp:txXfrm>
    </dsp:sp>
    <dsp:sp modelId="{323EA9CE-9A6C-4F4B-8BEA-E0EC44336C02}">
      <dsp:nvSpPr>
        <dsp:cNvPr id="0" name=""/>
        <dsp:cNvSpPr/>
      </dsp:nvSpPr>
      <dsp:spPr>
        <a:xfrm>
          <a:off x="1242725" y="2293285"/>
          <a:ext cx="755478" cy="755478"/>
        </a:xfrm>
        <a:prstGeom prst="ellipse">
          <a:avLst/>
        </a:prstGeom>
        <a:gradFill rotWithShape="0">
          <a:gsLst>
            <a:gs pos="0">
              <a:schemeClr val="accent5">
                <a:hueOff val="4158159"/>
                <a:satOff val="-2675"/>
                <a:lumOff val="1829"/>
                <a:alphaOff val="0"/>
                <a:tint val="98000"/>
                <a:lumMod val="114000"/>
              </a:schemeClr>
            </a:gs>
            <a:gs pos="100000">
              <a:schemeClr val="accent5">
                <a:hueOff val="4158159"/>
                <a:satOff val="-2675"/>
                <a:lumOff val="1829"/>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l" defTabSz="355600">
            <a:lnSpc>
              <a:spcPct val="90000"/>
            </a:lnSpc>
            <a:spcBef>
              <a:spcPct val="0"/>
            </a:spcBef>
            <a:spcAft>
              <a:spcPct val="35000"/>
            </a:spcAft>
          </a:pPr>
          <a:r>
            <a:rPr lang="en-US" sz="800" kern="1200" dirty="0" smtClean="0"/>
            <a:t>Do </a:t>
          </a:r>
          <a:endParaRPr lang="en-US" sz="800" kern="1200" dirty="0"/>
        </a:p>
        <a:p>
          <a:pPr marL="57150" lvl="1" indent="-57150" algn="l" defTabSz="266700">
            <a:lnSpc>
              <a:spcPct val="90000"/>
            </a:lnSpc>
            <a:spcBef>
              <a:spcPct val="0"/>
            </a:spcBef>
            <a:spcAft>
              <a:spcPct val="15000"/>
            </a:spcAft>
            <a:buChar char="••"/>
          </a:pPr>
          <a:r>
            <a:rPr lang="en-US" sz="600" kern="1200" dirty="0" smtClean="0"/>
            <a:t>Get changes ready for staff</a:t>
          </a:r>
          <a:endParaRPr lang="en-US" sz="600" kern="1200" dirty="0"/>
        </a:p>
      </dsp:txBody>
      <dsp:txXfrm>
        <a:off x="1353362" y="2403922"/>
        <a:ext cx="534204" cy="534204"/>
      </dsp:txXfrm>
    </dsp:sp>
    <dsp:sp modelId="{0B5370D3-015D-482A-B854-EC341DE44BAB}">
      <dsp:nvSpPr>
        <dsp:cNvPr id="0" name=""/>
        <dsp:cNvSpPr/>
      </dsp:nvSpPr>
      <dsp:spPr>
        <a:xfrm>
          <a:off x="96498" y="1147058"/>
          <a:ext cx="755478" cy="755478"/>
        </a:xfrm>
        <a:prstGeom prst="ellipse">
          <a:avLst/>
        </a:prstGeom>
        <a:gradFill rotWithShape="0">
          <a:gsLst>
            <a:gs pos="0">
              <a:schemeClr val="accent5">
                <a:hueOff val="6237238"/>
                <a:satOff val="-4013"/>
                <a:lumOff val="2744"/>
                <a:alphaOff val="0"/>
                <a:tint val="98000"/>
                <a:lumMod val="114000"/>
              </a:schemeClr>
            </a:gs>
            <a:gs pos="100000">
              <a:schemeClr val="accent5">
                <a:hueOff val="6237238"/>
                <a:satOff val="-4013"/>
                <a:lumOff val="2744"/>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l" defTabSz="355600">
            <a:lnSpc>
              <a:spcPct val="90000"/>
            </a:lnSpc>
            <a:spcBef>
              <a:spcPct val="0"/>
            </a:spcBef>
            <a:spcAft>
              <a:spcPct val="35000"/>
            </a:spcAft>
          </a:pPr>
          <a:r>
            <a:rPr lang="en-US" sz="800" kern="1200" dirty="0" smtClean="0"/>
            <a:t>Act</a:t>
          </a:r>
          <a:endParaRPr lang="en-US" sz="800" kern="1200" dirty="0"/>
        </a:p>
        <a:p>
          <a:pPr marL="57150" lvl="1" indent="-57150" algn="l" defTabSz="266700">
            <a:lnSpc>
              <a:spcPct val="90000"/>
            </a:lnSpc>
            <a:spcBef>
              <a:spcPct val="0"/>
            </a:spcBef>
            <a:spcAft>
              <a:spcPct val="15000"/>
            </a:spcAft>
            <a:buChar char="••"/>
          </a:pPr>
          <a:r>
            <a:rPr lang="en-US" sz="600" kern="1200" dirty="0" smtClean="0"/>
            <a:t>Implement ANY changes</a:t>
          </a:r>
          <a:endParaRPr lang="en-US" sz="600" kern="1200" dirty="0"/>
        </a:p>
      </dsp:txBody>
      <dsp:txXfrm>
        <a:off x="207135" y="1257695"/>
        <a:ext cx="534204" cy="53420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4143026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1715772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37356824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4593B0-DD5D-4B09-8281-239B0616E5EF}"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446656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22414690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34793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2958543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4772127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3547066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645029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1701441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793201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3530615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4073730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4107273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1046021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6C1D24-8530-4EDB-A594-7971C368E333}" type="datetimeFigureOut">
              <a:rPr lang="en-US" smtClean="0"/>
              <a:t>11/29/2015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F4593B0-DD5D-4B09-8281-239B0616E5EF}" type="slidenum">
              <a:rPr lang="en-US" smtClean="0"/>
              <a:t>‹#›</a:t>
            </a:fld>
            <a:endParaRPr lang="en-US" dirty="0"/>
          </a:p>
        </p:txBody>
      </p:sp>
    </p:spTree>
    <p:extLst>
      <p:ext uri="{BB962C8B-B14F-4D97-AF65-F5344CB8AC3E}">
        <p14:creationId xmlns:p14="http://schemas.microsoft.com/office/powerpoint/2010/main" val="2751219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46C1D24-8530-4EDB-A594-7971C368E333}" type="datetimeFigureOut">
              <a:rPr lang="en-US" smtClean="0"/>
              <a:t>11/29/2015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F4593B0-DD5D-4B09-8281-239B0616E5EF}" type="slidenum">
              <a:rPr lang="en-US" smtClean="0"/>
              <a:t>‹#›</a:t>
            </a:fld>
            <a:endParaRPr lang="en-US" dirty="0"/>
          </a:p>
        </p:txBody>
      </p:sp>
    </p:spTree>
    <p:extLst>
      <p:ext uri="{BB962C8B-B14F-4D97-AF65-F5344CB8AC3E}">
        <p14:creationId xmlns:p14="http://schemas.microsoft.com/office/powerpoint/2010/main" val="30655109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kotterinternational.com/the-8-step-process-for-leading-change" TargetMode="External"/><Relationship Id="rId2" Type="http://schemas.openxmlformats.org/officeDocument/2006/relationships/hyperlink" Target="http://www.aacn.nche.edu/cnl/CNL-Competencies-October-2013.pdf"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Data" Target="../diagrams/data4.xml"/><Relationship Id="rId3" Type="http://schemas.openxmlformats.org/officeDocument/2006/relationships/diagramLayout" Target="../diagrams/layout1.xml"/><Relationship Id="rId21" Type="http://schemas.openxmlformats.org/officeDocument/2006/relationships/diagramColors" Target="../diagrams/colors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image" Target="../media/image6.png"/><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QuickStyle" Target="../diagrams/quickStyle4.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Layout" Target="../diagrams/layout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 Id="rId22" Type="http://schemas.microsoft.com/office/2007/relationships/diagramDrawing" Target="../diagrams/drawin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13469" y="1919416"/>
            <a:ext cx="8116324" cy="1969770"/>
          </a:xfrm>
          <a:prstGeom prst="rect">
            <a:avLst/>
          </a:prstGeom>
          <a:noFill/>
        </p:spPr>
        <p:txBody>
          <a:bodyPr wrap="none" rtlCol="0">
            <a:spAutoFit/>
          </a:bodyPr>
          <a:lstStyle/>
          <a:p>
            <a:pPr algn="ctr"/>
            <a:r>
              <a:rPr lang="en-US" sz="2400" dirty="0" smtClean="0">
                <a:latin typeface="Batang" panose="02030600000101010101" pitchFamily="18" charset="-127"/>
                <a:ea typeface="Batang" panose="02030600000101010101" pitchFamily="18" charset="-127"/>
              </a:rPr>
              <a:t>FALL REDUCTION ON THE ADVANCED CARE UNIT</a:t>
            </a:r>
          </a:p>
          <a:p>
            <a:pPr algn="ctr"/>
            <a:endParaRPr lang="en-US" dirty="0">
              <a:latin typeface="Batang" panose="02030600000101010101" pitchFamily="18" charset="-127"/>
              <a:ea typeface="Batang" panose="02030600000101010101" pitchFamily="18" charset="-127"/>
            </a:endParaRPr>
          </a:p>
          <a:p>
            <a:pPr algn="ctr"/>
            <a:r>
              <a:rPr lang="en-US" sz="1600" dirty="0" smtClean="0">
                <a:latin typeface="Batang" panose="02030600000101010101" pitchFamily="18" charset="-127"/>
                <a:ea typeface="Batang" panose="02030600000101010101" pitchFamily="18" charset="-127"/>
              </a:rPr>
              <a:t>Sam Clark, RN, MSN-c, PCCN</a:t>
            </a:r>
          </a:p>
          <a:p>
            <a:pPr algn="ctr"/>
            <a:endParaRPr lang="en-US" sz="1600" dirty="0" smtClean="0">
              <a:latin typeface="Batang" panose="02030600000101010101" pitchFamily="18" charset="-127"/>
              <a:ea typeface="Batang" panose="02030600000101010101" pitchFamily="18" charset="-127"/>
            </a:endParaRPr>
          </a:p>
          <a:p>
            <a:pPr algn="ctr"/>
            <a:r>
              <a:rPr lang="en-US" sz="1600" dirty="0" smtClean="0">
                <a:latin typeface="Batang" panose="02030600000101010101" pitchFamily="18" charset="-127"/>
                <a:ea typeface="Batang" panose="02030600000101010101" pitchFamily="18" charset="-127"/>
              </a:rPr>
              <a:t>NURS 653: CNL Role: Synthesis</a:t>
            </a:r>
          </a:p>
          <a:p>
            <a:pPr algn="ctr"/>
            <a:endParaRPr lang="en-US" sz="1600" dirty="0">
              <a:latin typeface="Batang" panose="02030600000101010101" pitchFamily="18" charset="-127"/>
              <a:ea typeface="Batang" panose="02030600000101010101" pitchFamily="18" charset="-127"/>
            </a:endParaRPr>
          </a:p>
          <a:p>
            <a:pPr algn="ctr"/>
            <a:r>
              <a:rPr lang="en-US" sz="1600" dirty="0" smtClean="0">
                <a:latin typeface="Batang" panose="02030600000101010101" pitchFamily="18" charset="-127"/>
                <a:ea typeface="Batang" panose="02030600000101010101" pitchFamily="18" charset="-127"/>
              </a:rPr>
              <a:t>*Reduction of falls on the unit by 25% by the end of CY 2015*</a:t>
            </a:r>
          </a:p>
        </p:txBody>
      </p:sp>
      <p:pic>
        <p:nvPicPr>
          <p:cNvPr id="5" name="Picture 4"/>
          <p:cNvPicPr>
            <a:picLocks noChangeAspect="1"/>
          </p:cNvPicPr>
          <p:nvPr/>
        </p:nvPicPr>
        <p:blipFill>
          <a:blip r:embed="rId2"/>
          <a:stretch>
            <a:fillRect/>
          </a:stretch>
        </p:blipFill>
        <p:spPr>
          <a:xfrm>
            <a:off x="3765344" y="4977544"/>
            <a:ext cx="4012574" cy="856777"/>
          </a:xfrm>
          <a:prstGeom prst="rect">
            <a:avLst/>
          </a:prstGeom>
        </p:spPr>
      </p:pic>
      <p:sp>
        <p:nvSpPr>
          <p:cNvPr id="6" name="TextBox 5"/>
          <p:cNvSpPr txBox="1"/>
          <p:nvPr/>
        </p:nvSpPr>
        <p:spPr>
          <a:xfrm>
            <a:off x="11879094" y="6488668"/>
            <a:ext cx="269626" cy="276999"/>
          </a:xfrm>
          <a:prstGeom prst="rect">
            <a:avLst/>
          </a:prstGeom>
          <a:noFill/>
        </p:spPr>
        <p:txBody>
          <a:bodyPr wrap="none" rtlCol="0">
            <a:spAutoFit/>
          </a:bodyPr>
          <a:lstStyle/>
          <a:p>
            <a:r>
              <a:rPr lang="en-US" sz="1200" dirty="0" smtClean="0"/>
              <a:t>1</a:t>
            </a:r>
            <a:endParaRPr lang="en-US" sz="1200" dirty="0"/>
          </a:p>
        </p:txBody>
      </p:sp>
    </p:spTree>
    <p:extLst>
      <p:ext uri="{BB962C8B-B14F-4D97-AF65-F5344CB8AC3E}">
        <p14:creationId xmlns:p14="http://schemas.microsoft.com/office/powerpoint/2010/main" val="21653664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1436" y="925661"/>
            <a:ext cx="11761933" cy="5539978"/>
          </a:xfrm>
          <a:prstGeom prst="rect">
            <a:avLst/>
          </a:prstGeom>
          <a:noFill/>
        </p:spPr>
        <p:txBody>
          <a:bodyPr wrap="square" rtlCol="0">
            <a:spAutoFit/>
          </a:bodyPr>
          <a:lstStyle/>
          <a:p>
            <a:pPr algn="ctr"/>
            <a:r>
              <a:rPr lang="en-US" sz="2400" dirty="0" smtClean="0">
                <a:latin typeface="Batang" panose="02030600000101010101" pitchFamily="18" charset="-127"/>
                <a:ea typeface="Batang" panose="02030600000101010101" pitchFamily="18" charset="-127"/>
              </a:rPr>
              <a:t>REFERENCES:</a:t>
            </a:r>
          </a:p>
          <a:p>
            <a:endParaRPr lang="en-US" dirty="0"/>
          </a:p>
          <a:p>
            <a:r>
              <a:rPr lang="en-US" sz="1200" dirty="0"/>
              <a:t>AACN End-of-Program Competencies &amp; Required Clinical Experiences for the Clinical </a:t>
            </a:r>
            <a:r>
              <a:rPr lang="en-US" sz="1200" dirty="0" smtClean="0"/>
              <a:t>Experiences </a:t>
            </a:r>
            <a:r>
              <a:rPr lang="en-US" sz="1200" dirty="0"/>
              <a:t>for the Clinical Nurse Leader. (2006). </a:t>
            </a:r>
            <a:endParaRPr lang="en-US" sz="1200" dirty="0" smtClean="0"/>
          </a:p>
          <a:p>
            <a:r>
              <a:rPr lang="en-US" sz="1200" dirty="0"/>
              <a:t>	</a:t>
            </a:r>
            <a:r>
              <a:rPr lang="en-US" sz="1200" dirty="0" smtClean="0"/>
              <a:t>Retrieved </a:t>
            </a:r>
            <a:r>
              <a:rPr lang="en-US" sz="1200" dirty="0"/>
              <a:t>on 30 September 2015 </a:t>
            </a:r>
            <a:r>
              <a:rPr lang="en-US" sz="1200" dirty="0" smtClean="0"/>
              <a:t>from</a:t>
            </a:r>
            <a:r>
              <a:rPr lang="en-US" sz="1200" dirty="0"/>
              <a:t>: </a:t>
            </a:r>
            <a:r>
              <a:rPr lang="en-US" sz="1200" u="sng" dirty="0">
                <a:hlinkClick r:id="rId2"/>
              </a:rPr>
              <a:t>http://</a:t>
            </a:r>
            <a:r>
              <a:rPr lang="en-US" sz="1200" u="sng" dirty="0" smtClean="0">
                <a:hlinkClick r:id="rId2"/>
              </a:rPr>
              <a:t>www.aacn.nche.edu/cnl/CNL-Competencies-October-2013.pdf</a:t>
            </a:r>
            <a:endParaRPr lang="en-US" sz="1200" u="sng" dirty="0"/>
          </a:p>
          <a:p>
            <a:endParaRPr lang="en-US" sz="1200" u="sng" dirty="0" smtClean="0"/>
          </a:p>
          <a:p>
            <a:endParaRPr lang="en-US" sz="1200" dirty="0" smtClean="0"/>
          </a:p>
          <a:p>
            <a:r>
              <a:rPr lang="en-US" sz="1200" dirty="0" smtClean="0"/>
              <a:t>rossey</a:t>
            </a:r>
            <a:r>
              <a:rPr lang="en-US" sz="1200" dirty="0"/>
              <a:t>, L.A. &amp; March, K.S. (2015). Effectiveness of Structured Hourly Nurse Rounding on </a:t>
            </a:r>
            <a:r>
              <a:rPr lang="en-US" sz="1200" dirty="0" smtClean="0"/>
              <a:t>Patient </a:t>
            </a:r>
            <a:r>
              <a:rPr lang="en-US" sz="1200" dirty="0"/>
              <a:t>Satisfaction and Clinical Outcomes. </a:t>
            </a:r>
            <a:r>
              <a:rPr lang="en-US" sz="1200" i="1" dirty="0"/>
              <a:t>Journal Of Nursing </a:t>
            </a:r>
            <a:r>
              <a:rPr lang="en-US" sz="1200" i="1" dirty="0" smtClean="0"/>
              <a:t>	Quality</a:t>
            </a:r>
            <a:r>
              <a:rPr lang="en-US" sz="1200" i="1" dirty="0"/>
              <a:t>, 30(2), </a:t>
            </a:r>
            <a:r>
              <a:rPr lang="en-US" sz="1200" i="1" dirty="0" smtClean="0"/>
              <a:t>153-159</a:t>
            </a:r>
            <a:r>
              <a:rPr lang="en-US" sz="1200" dirty="0"/>
              <a:t>. doi:10.1097/NCQ.0000000000000086</a:t>
            </a:r>
            <a:r>
              <a:rPr lang="en-US" sz="1200" dirty="0" smtClean="0"/>
              <a:t>.</a:t>
            </a:r>
          </a:p>
          <a:p>
            <a:endParaRPr lang="en-US" sz="1200" dirty="0"/>
          </a:p>
          <a:p>
            <a:endParaRPr lang="en-US" sz="1200" dirty="0" smtClean="0"/>
          </a:p>
          <a:p>
            <a:r>
              <a:rPr lang="en-US" sz="1200" dirty="0" smtClean="0"/>
              <a:t>Cangany</a:t>
            </a:r>
            <a:r>
              <a:rPr lang="en-US" sz="1200" dirty="0"/>
              <a:t>, M., Back, D., Hamilton-Kelly, T., Altman., &amp; Lacy, S. (2015). Bedside </a:t>
            </a:r>
            <a:r>
              <a:rPr lang="en-US" sz="1200" dirty="0" smtClean="0"/>
              <a:t>Nurses Leading </a:t>
            </a:r>
            <a:r>
              <a:rPr lang="en-US" sz="1200" dirty="0"/>
              <a:t>the Way for Falls Prevention: An Evidence-Based Approach. </a:t>
            </a:r>
            <a:r>
              <a:rPr lang="en-US" sz="1200" dirty="0" smtClean="0"/>
              <a:t>	</a:t>
            </a:r>
            <a:r>
              <a:rPr lang="en-US" sz="1200" i="1" dirty="0" smtClean="0"/>
              <a:t>Critical Care Nurse</a:t>
            </a:r>
            <a:r>
              <a:rPr lang="en-US" sz="1200" i="1" dirty="0"/>
              <a:t>, 35(2), 82-84</a:t>
            </a:r>
            <a:r>
              <a:rPr lang="en-US" sz="1200" dirty="0"/>
              <a:t>. doi:10.4037/ccn2015414</a:t>
            </a:r>
            <a:r>
              <a:rPr lang="en-US" sz="1200" dirty="0" smtClean="0"/>
              <a:t>.</a:t>
            </a:r>
          </a:p>
          <a:p>
            <a:endParaRPr lang="en-US" sz="1200" dirty="0"/>
          </a:p>
          <a:p>
            <a:endParaRPr lang="en-US" sz="1200" dirty="0" smtClean="0"/>
          </a:p>
          <a:p>
            <a:r>
              <a:rPr lang="en-US" sz="1200" dirty="0" smtClean="0"/>
              <a:t>Evidence </a:t>
            </a:r>
            <a:r>
              <a:rPr lang="en-US" sz="1200" dirty="0"/>
              <a:t>for practice. Association of patient falls with nurse staffing and hospital magnet </a:t>
            </a:r>
            <a:r>
              <a:rPr lang="en-US" sz="1200" dirty="0" smtClean="0"/>
              <a:t>status</a:t>
            </a:r>
            <a:r>
              <a:rPr lang="en-US" sz="1200" dirty="0"/>
              <a:t>. (2012). </a:t>
            </a:r>
            <a:r>
              <a:rPr lang="en-US" sz="1200" i="1" dirty="0"/>
              <a:t>AORN Journal, 95(2), 297-298</a:t>
            </a:r>
            <a:r>
              <a:rPr lang="en-US" sz="1200" dirty="0"/>
              <a:t>.</a:t>
            </a:r>
          </a:p>
          <a:p>
            <a:endParaRPr lang="en-US" sz="1200" dirty="0"/>
          </a:p>
          <a:p>
            <a:endParaRPr lang="en-US" sz="1200" dirty="0" smtClean="0"/>
          </a:p>
          <a:p>
            <a:r>
              <a:rPr lang="en-US" sz="1200" dirty="0" smtClean="0"/>
              <a:t>Hicks</a:t>
            </a:r>
            <a:r>
              <a:rPr lang="en-US" sz="1200" dirty="0"/>
              <a:t>, D. (2015). Can Rounding Reduce Patient Falls in Acute Care? An Integrative Literature </a:t>
            </a:r>
            <a:r>
              <a:rPr lang="en-US" sz="1200" dirty="0" smtClean="0"/>
              <a:t>Review</a:t>
            </a:r>
            <a:r>
              <a:rPr lang="en-US" sz="1200" dirty="0"/>
              <a:t>. </a:t>
            </a:r>
            <a:r>
              <a:rPr lang="en-US" sz="1200" i="1" dirty="0"/>
              <a:t>MEDSURG Nursing, 24(1), 51-55</a:t>
            </a:r>
            <a:r>
              <a:rPr lang="en-US" sz="1200" dirty="0"/>
              <a:t>.</a:t>
            </a:r>
          </a:p>
          <a:p>
            <a:endParaRPr lang="en-US" sz="1200" dirty="0"/>
          </a:p>
          <a:p>
            <a:endParaRPr lang="en-US" sz="1200" dirty="0" smtClean="0"/>
          </a:p>
          <a:p>
            <a:r>
              <a:rPr lang="en-US" sz="1200" dirty="0" smtClean="0"/>
              <a:t>Kotter </a:t>
            </a:r>
            <a:r>
              <a:rPr lang="en-US" sz="1200" dirty="0"/>
              <a:t>International. (2015). The 8-step process for leading change.  Retrieved on 6 October </a:t>
            </a:r>
            <a:r>
              <a:rPr lang="en-US" sz="1200" dirty="0" smtClean="0"/>
              <a:t> 2015 </a:t>
            </a:r>
            <a:r>
              <a:rPr lang="en-US" sz="1200" dirty="0"/>
              <a:t>from: </a:t>
            </a:r>
            <a:r>
              <a:rPr lang="en-US" sz="1200" u="sng" dirty="0">
                <a:hlinkClick r:id="rId3"/>
              </a:rPr>
              <a:t>http://</a:t>
            </a:r>
            <a:r>
              <a:rPr lang="en-US" sz="1200" u="sng" dirty="0" smtClean="0">
                <a:hlinkClick r:id="rId3"/>
              </a:rPr>
              <a:t>www.kotterinternational.com/the-8-step-</a:t>
            </a:r>
          </a:p>
          <a:p>
            <a:r>
              <a:rPr lang="en-US" sz="1200" u="sng" dirty="0" smtClean="0">
                <a:hlinkClick r:id="rId3"/>
              </a:rPr>
              <a:t>process-for-leading-change</a:t>
            </a:r>
            <a:r>
              <a:rPr lang="en-US" sz="1200" u="sng" dirty="0" smtClean="0"/>
              <a:t>.YouTube.</a:t>
            </a:r>
          </a:p>
          <a:p>
            <a:endParaRPr lang="en-US" sz="1200" u="sng" dirty="0"/>
          </a:p>
          <a:p>
            <a:endParaRPr lang="en-US" sz="1200" dirty="0" smtClean="0"/>
          </a:p>
          <a:p>
            <a:r>
              <a:rPr lang="en-US" sz="1200" dirty="0" smtClean="0"/>
              <a:t>Krepper</a:t>
            </a:r>
            <a:r>
              <a:rPr lang="en-US" sz="1200" dirty="0"/>
              <a:t>, R., Vallejo, B., Smith, C., Lindy, C., Fullmer, C., Messimer, S. &amp;…Myers, K. (2014).	</a:t>
            </a:r>
            <a:r>
              <a:rPr lang="en-US" sz="1200" dirty="0" smtClean="0"/>
              <a:t>Evaluation </a:t>
            </a:r>
            <a:r>
              <a:rPr lang="en-US" sz="1200" dirty="0"/>
              <a:t>of a Standardized Hourly Rounding Processing (SHaRP). </a:t>
            </a:r>
            <a:r>
              <a:rPr lang="en-US" sz="1200" dirty="0" smtClean="0"/>
              <a:t>	</a:t>
            </a:r>
            <a:r>
              <a:rPr lang="en-US" sz="1200" i="1" dirty="0" smtClean="0"/>
              <a:t>Journal </a:t>
            </a:r>
            <a:r>
              <a:rPr lang="en-US" sz="1200" i="1" dirty="0"/>
              <a:t>For </a:t>
            </a:r>
            <a:r>
              <a:rPr lang="en-US" sz="1200" i="1" dirty="0" smtClean="0"/>
              <a:t>Healthcare </a:t>
            </a:r>
            <a:r>
              <a:rPr lang="en-US" sz="1200" i="1" dirty="0"/>
              <a:t>Quality: Promoting Excellence In Healthcare, 36(2), </a:t>
            </a:r>
            <a:r>
              <a:rPr lang="en-US" sz="1200" i="1" dirty="0" smtClean="0"/>
              <a:t>62-69</a:t>
            </a:r>
            <a:r>
              <a:rPr lang="en-US" sz="1200" dirty="0" smtClean="0"/>
              <a:t>. </a:t>
            </a:r>
            <a:r>
              <a:rPr lang="de-DE" sz="1200" dirty="0" smtClean="0"/>
              <a:t>doi:10.1111/j.1945-1474.2012.00222.x</a:t>
            </a:r>
            <a:r>
              <a:rPr lang="de-DE" sz="1200" u="sng" dirty="0"/>
              <a:t>.</a:t>
            </a:r>
            <a:endParaRPr lang="en-US" sz="1200" dirty="0"/>
          </a:p>
          <a:p>
            <a:endParaRPr lang="en-US" sz="1200" u="sng" dirty="0" smtClean="0"/>
          </a:p>
          <a:p>
            <a:endParaRPr lang="en-US" sz="1200" u="sng" dirty="0"/>
          </a:p>
        </p:txBody>
      </p:sp>
      <p:pic>
        <p:nvPicPr>
          <p:cNvPr id="3" name="Picture 2"/>
          <p:cNvPicPr>
            <a:picLocks noChangeAspect="1"/>
          </p:cNvPicPr>
          <p:nvPr/>
        </p:nvPicPr>
        <p:blipFill>
          <a:blip r:embed="rId4"/>
          <a:stretch>
            <a:fillRect/>
          </a:stretch>
        </p:blipFill>
        <p:spPr>
          <a:xfrm>
            <a:off x="5544064" y="6184849"/>
            <a:ext cx="1714869" cy="366164"/>
          </a:xfrm>
          <a:prstGeom prst="rect">
            <a:avLst/>
          </a:prstGeom>
        </p:spPr>
      </p:pic>
      <p:sp>
        <p:nvSpPr>
          <p:cNvPr id="2" name="TextBox 1"/>
          <p:cNvSpPr txBox="1"/>
          <p:nvPr/>
        </p:nvSpPr>
        <p:spPr>
          <a:xfrm>
            <a:off x="11720197" y="6465639"/>
            <a:ext cx="354584" cy="276999"/>
          </a:xfrm>
          <a:prstGeom prst="rect">
            <a:avLst/>
          </a:prstGeom>
          <a:noFill/>
        </p:spPr>
        <p:txBody>
          <a:bodyPr wrap="none" rtlCol="0">
            <a:spAutoFit/>
          </a:bodyPr>
          <a:lstStyle/>
          <a:p>
            <a:r>
              <a:rPr lang="en-US" sz="1200" dirty="0" smtClean="0"/>
              <a:t>10</a:t>
            </a:r>
            <a:endParaRPr lang="en-US" sz="1200" dirty="0"/>
          </a:p>
        </p:txBody>
      </p:sp>
    </p:spTree>
    <p:extLst>
      <p:ext uri="{BB962C8B-B14F-4D97-AF65-F5344CB8AC3E}">
        <p14:creationId xmlns:p14="http://schemas.microsoft.com/office/powerpoint/2010/main" val="326312103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6034" y="906161"/>
            <a:ext cx="10890421" cy="4401205"/>
          </a:xfrm>
          <a:prstGeom prst="rect">
            <a:avLst/>
          </a:prstGeom>
          <a:noFill/>
        </p:spPr>
        <p:txBody>
          <a:bodyPr wrap="square" rtlCol="0">
            <a:spAutoFit/>
          </a:bodyPr>
          <a:lstStyle/>
          <a:p>
            <a:pPr algn="ctr"/>
            <a:r>
              <a:rPr lang="en-US" sz="2400" dirty="0" smtClean="0">
                <a:latin typeface="Batang" panose="02030600000101010101" pitchFamily="18" charset="-127"/>
                <a:ea typeface="Batang" panose="02030600000101010101" pitchFamily="18" charset="-127"/>
              </a:rPr>
              <a:t>REFERENCES CONTINUED…</a:t>
            </a:r>
          </a:p>
          <a:p>
            <a:endParaRPr lang="en-US" sz="1200" dirty="0" smtClean="0"/>
          </a:p>
          <a:p>
            <a:endParaRPr lang="en-US" sz="1200" dirty="0"/>
          </a:p>
          <a:p>
            <a:r>
              <a:rPr lang="de-DE" sz="1200" dirty="0"/>
              <a:t>Lake, E., Shange, J., Klaus, S., &amp; Dunton, N. (2010). </a:t>
            </a:r>
            <a:r>
              <a:rPr lang="en-US" sz="1200" dirty="0"/>
              <a:t>Patient falls: association with hospital </a:t>
            </a:r>
            <a:r>
              <a:rPr lang="en-US" sz="1200" dirty="0" smtClean="0"/>
              <a:t>magnet </a:t>
            </a:r>
            <a:r>
              <a:rPr lang="en-US" sz="1200" dirty="0"/>
              <a:t>status and nursing unit staffing. R</a:t>
            </a:r>
            <a:r>
              <a:rPr lang="en-US" sz="1200" i="1" dirty="0"/>
              <a:t>esearch In </a:t>
            </a:r>
            <a:r>
              <a:rPr lang="en-US" sz="1200" i="1" dirty="0" smtClean="0"/>
              <a:t>	Nursing </a:t>
            </a:r>
            <a:r>
              <a:rPr lang="en-US" sz="1200" i="1" dirty="0"/>
              <a:t>&amp; Health, 33(5), </a:t>
            </a:r>
            <a:r>
              <a:rPr lang="en-US" sz="1200" i="1" dirty="0" smtClean="0"/>
              <a:t>413-425</a:t>
            </a:r>
            <a:r>
              <a:rPr lang="en-US" sz="1200" dirty="0"/>
              <a:t>. doi:10.1002/nur.20399</a:t>
            </a:r>
            <a:r>
              <a:rPr lang="en-US" sz="1200" dirty="0" smtClean="0"/>
              <a:t>.</a:t>
            </a:r>
          </a:p>
          <a:p>
            <a:endParaRPr lang="en-US" sz="1200" dirty="0"/>
          </a:p>
          <a:p>
            <a:endParaRPr lang="en-US" sz="1200" u="sng" dirty="0" smtClean="0"/>
          </a:p>
          <a:p>
            <a:r>
              <a:rPr lang="en-US" sz="1200" dirty="0"/>
              <a:t>Nazarko, L. (2015). Falls secondary to postherpetic neuralgia. Nurse Prescribing, 13(1), </a:t>
            </a:r>
            <a:r>
              <a:rPr lang="en-US" sz="1200" dirty="0" smtClean="0"/>
              <a:t>44-48</a:t>
            </a:r>
            <a:r>
              <a:rPr lang="en-US" sz="1200" dirty="0"/>
              <a:t>.</a:t>
            </a:r>
          </a:p>
          <a:p>
            <a:endParaRPr lang="en-US" sz="1200" dirty="0"/>
          </a:p>
          <a:p>
            <a:endParaRPr lang="en-US" sz="1200" dirty="0" smtClean="0"/>
          </a:p>
          <a:p>
            <a:r>
              <a:rPr lang="en-US" sz="1200" dirty="0"/>
              <a:t>Nelson, E.C., Batalden, P.B. &amp; Godfrey, M.M. (2007). Quality by Design: A </a:t>
            </a:r>
            <a:r>
              <a:rPr lang="en-US" sz="1200" dirty="0" smtClean="0"/>
              <a:t>Clinical Microsystems </a:t>
            </a:r>
            <a:r>
              <a:rPr lang="en-US" sz="1200" dirty="0"/>
              <a:t>Approach. San Francisco, CA: Jossey-Bass</a:t>
            </a:r>
            <a:r>
              <a:rPr lang="en-US" sz="1200" dirty="0" smtClean="0"/>
              <a:t>.</a:t>
            </a:r>
          </a:p>
          <a:p>
            <a:endParaRPr lang="en-US" sz="1200" u="sng" dirty="0"/>
          </a:p>
          <a:p>
            <a:endParaRPr lang="en-US" sz="1200" u="sng" dirty="0" smtClean="0"/>
          </a:p>
          <a:p>
            <a:r>
              <a:rPr lang="en-US" sz="1200" dirty="0"/>
              <a:t>Sampels Twibell, R., Siela, D., Sproat, T., &amp; Coers, G. (2015). PERCEPTIONS RELATED </a:t>
            </a:r>
            <a:r>
              <a:rPr lang="en-US" sz="1200" dirty="0" smtClean="0"/>
              <a:t>TO FALLS </a:t>
            </a:r>
            <a:r>
              <a:rPr lang="en-US" sz="1200" dirty="0"/>
              <a:t>AND FALL REDUCTION AMONG HOSPITALIZED ADULTS. </a:t>
            </a:r>
            <a:r>
              <a:rPr lang="en-US" sz="1200" dirty="0" smtClean="0"/>
              <a:t>	</a:t>
            </a:r>
            <a:r>
              <a:rPr lang="en-US" sz="1200" i="1" dirty="0" smtClean="0"/>
              <a:t>American Journal </a:t>
            </a:r>
            <a:r>
              <a:rPr lang="en-US" sz="1200" i="1" dirty="0"/>
              <a:t>Of Critical Care, 24(5), e78-85</a:t>
            </a:r>
            <a:r>
              <a:rPr lang="en-US" sz="1200" dirty="0"/>
              <a:t>. doi:10.4037/ajcc2015375</a:t>
            </a:r>
            <a:r>
              <a:rPr lang="en-US" sz="1200" dirty="0" smtClean="0"/>
              <a:t>.</a:t>
            </a:r>
          </a:p>
          <a:p>
            <a:endParaRPr lang="en-US" sz="1200" dirty="0"/>
          </a:p>
          <a:p>
            <a:endParaRPr lang="en-US" sz="1200" dirty="0" smtClean="0"/>
          </a:p>
          <a:p>
            <a:r>
              <a:rPr lang="en-US" sz="1200" dirty="0"/>
              <a:t>Woodward, J. (2009). Effects of rounding on patient satisfaction and patient safety on a </a:t>
            </a:r>
            <a:r>
              <a:rPr lang="en-US" sz="1200" dirty="0" smtClean="0"/>
              <a:t>medical-surgical </a:t>
            </a:r>
            <a:r>
              <a:rPr lang="en-US" sz="1200" dirty="0"/>
              <a:t>unit. </a:t>
            </a:r>
            <a:r>
              <a:rPr lang="en-US" sz="1200" i="1" dirty="0"/>
              <a:t>Clinical Nurse Specialist: The </a:t>
            </a:r>
            <a:r>
              <a:rPr lang="en-US" sz="1200" i="1" dirty="0" smtClean="0"/>
              <a:t>	Journal </a:t>
            </a:r>
            <a:r>
              <a:rPr lang="en-US" sz="1200" i="1" dirty="0"/>
              <a:t>For Advanced Nursing Practice, </a:t>
            </a:r>
            <a:r>
              <a:rPr lang="en-US" sz="1200" i="1" dirty="0" smtClean="0"/>
              <a:t>23(4</a:t>
            </a:r>
            <a:r>
              <a:rPr lang="en-US" sz="1200" i="1" dirty="0"/>
              <a:t>), 200-206</a:t>
            </a:r>
            <a:r>
              <a:rPr lang="en-US" sz="1200" dirty="0"/>
              <a:t>.</a:t>
            </a:r>
          </a:p>
          <a:p>
            <a:endParaRPr lang="en-US" sz="1200" dirty="0"/>
          </a:p>
          <a:p>
            <a:endParaRPr lang="en-US" sz="1200" dirty="0"/>
          </a:p>
          <a:p>
            <a:endParaRPr lang="en-US" sz="1200" dirty="0"/>
          </a:p>
        </p:txBody>
      </p:sp>
      <p:pic>
        <p:nvPicPr>
          <p:cNvPr id="5" name="Picture 4"/>
          <p:cNvPicPr>
            <a:picLocks noChangeAspect="1"/>
          </p:cNvPicPr>
          <p:nvPr/>
        </p:nvPicPr>
        <p:blipFill>
          <a:blip r:embed="rId2"/>
          <a:stretch>
            <a:fillRect/>
          </a:stretch>
        </p:blipFill>
        <p:spPr>
          <a:xfrm>
            <a:off x="4493919" y="5914768"/>
            <a:ext cx="3597036" cy="768050"/>
          </a:xfrm>
          <a:prstGeom prst="rect">
            <a:avLst/>
          </a:prstGeom>
        </p:spPr>
      </p:pic>
      <p:sp>
        <p:nvSpPr>
          <p:cNvPr id="2" name="TextBox 1"/>
          <p:cNvSpPr txBox="1"/>
          <p:nvPr/>
        </p:nvSpPr>
        <p:spPr>
          <a:xfrm>
            <a:off x="11837416" y="6474941"/>
            <a:ext cx="354584" cy="276999"/>
          </a:xfrm>
          <a:prstGeom prst="rect">
            <a:avLst/>
          </a:prstGeom>
          <a:noFill/>
        </p:spPr>
        <p:txBody>
          <a:bodyPr wrap="none" rtlCol="0">
            <a:spAutoFit/>
          </a:bodyPr>
          <a:lstStyle/>
          <a:p>
            <a:r>
              <a:rPr lang="en-US" sz="1200" dirty="0" smtClean="0"/>
              <a:t>11</a:t>
            </a:r>
            <a:endParaRPr lang="en-US" sz="1200" dirty="0"/>
          </a:p>
        </p:txBody>
      </p:sp>
    </p:spTree>
    <p:extLst>
      <p:ext uri="{BB962C8B-B14F-4D97-AF65-F5344CB8AC3E}">
        <p14:creationId xmlns:p14="http://schemas.microsoft.com/office/powerpoint/2010/main" val="17678831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2595" y="1087395"/>
            <a:ext cx="9630032" cy="3539430"/>
          </a:xfrm>
          <a:prstGeom prst="rect">
            <a:avLst/>
          </a:prstGeom>
          <a:noFill/>
        </p:spPr>
        <p:txBody>
          <a:bodyPr wrap="square" rtlCol="0">
            <a:spAutoFit/>
          </a:bodyPr>
          <a:lstStyle/>
          <a:p>
            <a:pPr algn="ctr"/>
            <a:r>
              <a:rPr lang="en-US" sz="2400" dirty="0" smtClean="0">
                <a:latin typeface="Batang" panose="02030600000101010101" pitchFamily="18" charset="-127"/>
                <a:ea typeface="Batang" panose="02030600000101010101" pitchFamily="18" charset="-127"/>
              </a:rPr>
              <a:t>ACKNOWLEDGEMENTS:</a:t>
            </a:r>
          </a:p>
          <a:p>
            <a:endParaRPr lang="en-US" dirty="0" smtClean="0"/>
          </a:p>
          <a:p>
            <a:r>
              <a:rPr lang="en-US" sz="1400" dirty="0" smtClean="0"/>
              <a:t>*First and foremost my family who has put up with me over the last two years and giving me the love and support that I needed to ge</a:t>
            </a:r>
            <a:r>
              <a:rPr lang="en-US" sz="1400" dirty="0" smtClean="0"/>
              <a:t>t through all of this.</a:t>
            </a:r>
          </a:p>
          <a:p>
            <a:endParaRPr lang="en-US" sz="1400" dirty="0"/>
          </a:p>
          <a:p>
            <a:r>
              <a:rPr lang="en-US" sz="1400" dirty="0" smtClean="0"/>
              <a:t>*My professors for guiding me through all of the classes and giving me the tools that I needed to succeed both in the classroom and once I have graduated.</a:t>
            </a:r>
          </a:p>
          <a:p>
            <a:endParaRPr lang="en-US" sz="1400" dirty="0"/>
          </a:p>
          <a:p>
            <a:r>
              <a:rPr lang="en-US" sz="1400" dirty="0" smtClean="0"/>
              <a:t>*All my fellow classmates and their invaluable input through all of these classes. Best of luck to everyone!</a:t>
            </a:r>
          </a:p>
          <a:p>
            <a:endParaRPr lang="en-US" sz="1400" dirty="0"/>
          </a:p>
          <a:p>
            <a:r>
              <a:rPr lang="en-US" sz="1400" dirty="0" smtClean="0"/>
              <a:t>*My preceptors who have helped open my eyes over the many projects and giving me the confidence to complete them and to grow.</a:t>
            </a:r>
          </a:p>
          <a:p>
            <a:endParaRPr lang="en-US" sz="1400" dirty="0"/>
          </a:p>
          <a:p>
            <a:r>
              <a:rPr lang="en-US" sz="1400" dirty="0" smtClean="0"/>
              <a:t>*Coworkers who put in their ideas for my final project and to give it 100% when implementing fall prevention on the ACU.</a:t>
            </a:r>
            <a:endParaRPr lang="en-US" sz="1400" dirty="0"/>
          </a:p>
        </p:txBody>
      </p:sp>
      <p:pic>
        <p:nvPicPr>
          <p:cNvPr id="3" name="Picture 2"/>
          <p:cNvPicPr>
            <a:picLocks noChangeAspect="1"/>
          </p:cNvPicPr>
          <p:nvPr/>
        </p:nvPicPr>
        <p:blipFill>
          <a:blip r:embed="rId2"/>
          <a:stretch>
            <a:fillRect/>
          </a:stretch>
        </p:blipFill>
        <p:spPr>
          <a:xfrm>
            <a:off x="4517805" y="5807675"/>
            <a:ext cx="3828524" cy="817478"/>
          </a:xfrm>
          <a:prstGeom prst="rect">
            <a:avLst/>
          </a:prstGeom>
        </p:spPr>
      </p:pic>
      <p:sp>
        <p:nvSpPr>
          <p:cNvPr id="2" name="TextBox 1"/>
          <p:cNvSpPr txBox="1"/>
          <p:nvPr/>
        </p:nvSpPr>
        <p:spPr>
          <a:xfrm>
            <a:off x="11837416" y="6486653"/>
            <a:ext cx="354584" cy="276999"/>
          </a:xfrm>
          <a:prstGeom prst="rect">
            <a:avLst/>
          </a:prstGeom>
          <a:noFill/>
        </p:spPr>
        <p:txBody>
          <a:bodyPr wrap="none" rtlCol="0">
            <a:spAutoFit/>
          </a:bodyPr>
          <a:lstStyle/>
          <a:p>
            <a:r>
              <a:rPr lang="en-US" sz="1200" dirty="0" smtClean="0"/>
              <a:t>12</a:t>
            </a:r>
            <a:endParaRPr lang="en-US" sz="1200" dirty="0"/>
          </a:p>
        </p:txBody>
      </p:sp>
    </p:spTree>
    <p:extLst>
      <p:ext uri="{BB962C8B-B14F-4D97-AF65-F5344CB8AC3E}">
        <p14:creationId xmlns:p14="http://schemas.microsoft.com/office/powerpoint/2010/main" val="7164526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23783" y="1326292"/>
            <a:ext cx="10420866" cy="3508653"/>
          </a:xfrm>
          <a:prstGeom prst="rect">
            <a:avLst/>
          </a:prstGeom>
          <a:noFill/>
        </p:spPr>
        <p:txBody>
          <a:bodyPr wrap="square" rtlCol="0">
            <a:spAutoFit/>
          </a:bodyPr>
          <a:lstStyle/>
          <a:p>
            <a:pPr algn="ctr"/>
            <a:r>
              <a:rPr lang="en-US" sz="2400" dirty="0" smtClean="0">
                <a:latin typeface="Batang" panose="02030600000101010101" pitchFamily="18" charset="-127"/>
                <a:ea typeface="Batang" panose="02030600000101010101" pitchFamily="18" charset="-127"/>
              </a:rPr>
              <a:t>GLOBAL AIM:</a:t>
            </a:r>
          </a:p>
          <a:p>
            <a:endParaRPr lang="en-US" dirty="0" smtClean="0">
              <a:effectLst/>
            </a:endParaRPr>
          </a:p>
          <a:p>
            <a:r>
              <a:rPr lang="en-US" dirty="0" smtClean="0">
                <a:effectLst/>
              </a:rPr>
              <a:t>We aim to improve the treatment of patients by decreasing falls by 25% by the end of 2015 in Providence Holy Family Hospital.  The process begins with the initial notification of the need for patient admission.  The process ends with the patient reaching the appropriate goals for discharge by not delaying the discharge due to a fall.  By working on the process, we expect to (1) not delay planned patient outcomes, (2) improve patient safety, (3) improve/increase frequency of patient monitoring, (4) improve teamwork, (5) limit the amount of stress on the patients, families and staff following a fall with a worsening possible condition.  It is important to work on this now because with the aim to improve (1) satisfaction of patients, families and staff, (2) increase process knowledge of nursing staff, (3) decrease the number of patients having any adverse outcomes.</a:t>
            </a:r>
            <a:r>
              <a:rPr lang="en-US" dirty="0" smtClean="0"/>
              <a:t> </a:t>
            </a:r>
            <a:endParaRPr lang="en-US" dirty="0"/>
          </a:p>
        </p:txBody>
      </p:sp>
      <p:pic>
        <p:nvPicPr>
          <p:cNvPr id="3" name="Picture 2"/>
          <p:cNvPicPr>
            <a:picLocks noChangeAspect="1"/>
          </p:cNvPicPr>
          <p:nvPr/>
        </p:nvPicPr>
        <p:blipFill>
          <a:blip r:embed="rId2"/>
          <a:stretch>
            <a:fillRect/>
          </a:stretch>
        </p:blipFill>
        <p:spPr>
          <a:xfrm>
            <a:off x="4201950" y="5397673"/>
            <a:ext cx="4012574" cy="856777"/>
          </a:xfrm>
          <a:prstGeom prst="rect">
            <a:avLst/>
          </a:prstGeom>
        </p:spPr>
      </p:pic>
      <p:sp>
        <p:nvSpPr>
          <p:cNvPr id="4" name="TextBox 3"/>
          <p:cNvSpPr txBox="1"/>
          <p:nvPr/>
        </p:nvSpPr>
        <p:spPr>
          <a:xfrm>
            <a:off x="11920151" y="6549081"/>
            <a:ext cx="269626" cy="276999"/>
          </a:xfrm>
          <a:prstGeom prst="rect">
            <a:avLst/>
          </a:prstGeom>
          <a:noFill/>
        </p:spPr>
        <p:txBody>
          <a:bodyPr wrap="none" rtlCol="0">
            <a:spAutoFit/>
          </a:bodyPr>
          <a:lstStyle/>
          <a:p>
            <a:r>
              <a:rPr lang="en-US" sz="1200" dirty="0" smtClean="0"/>
              <a:t>2</a:t>
            </a:r>
            <a:endParaRPr lang="en-US" sz="1200" dirty="0"/>
          </a:p>
        </p:txBody>
      </p:sp>
    </p:spTree>
    <p:extLst>
      <p:ext uri="{BB962C8B-B14F-4D97-AF65-F5344CB8AC3E}">
        <p14:creationId xmlns:p14="http://schemas.microsoft.com/office/powerpoint/2010/main" val="94408265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67481" y="1416908"/>
            <a:ext cx="8452022" cy="1384995"/>
          </a:xfrm>
          <a:prstGeom prst="rect">
            <a:avLst/>
          </a:prstGeom>
          <a:noFill/>
        </p:spPr>
        <p:txBody>
          <a:bodyPr wrap="square" rtlCol="0">
            <a:spAutoFit/>
          </a:bodyPr>
          <a:lstStyle/>
          <a:p>
            <a:pPr algn="ctr"/>
            <a:r>
              <a:rPr lang="en-US" sz="2400" dirty="0" smtClean="0">
                <a:latin typeface="Batang" panose="02030600000101010101" pitchFamily="18" charset="-127"/>
                <a:ea typeface="Batang" panose="02030600000101010101" pitchFamily="18" charset="-127"/>
              </a:rPr>
              <a:t>SPECIFIC AIM</a:t>
            </a:r>
            <a:r>
              <a:rPr lang="en-US" sz="2400" dirty="0" smtClean="0">
                <a:latin typeface="Batang" panose="02030600000101010101" pitchFamily="18" charset="-127"/>
                <a:ea typeface="Batang" panose="02030600000101010101" pitchFamily="18" charset="-127"/>
              </a:rPr>
              <a:t>:</a:t>
            </a:r>
          </a:p>
          <a:p>
            <a:endParaRPr lang="en-US" sz="2400" dirty="0">
              <a:latin typeface="Batang" panose="02030600000101010101" pitchFamily="18" charset="-127"/>
              <a:ea typeface="Batang" panose="02030600000101010101" pitchFamily="18" charset="-127"/>
            </a:endParaRPr>
          </a:p>
          <a:p>
            <a:r>
              <a:rPr lang="en-US" dirty="0" smtClean="0">
                <a:ea typeface="Batang" panose="02030600000101010101" pitchFamily="18" charset="-127"/>
              </a:rPr>
              <a:t>We aim </a:t>
            </a:r>
            <a:r>
              <a:rPr lang="en-US" dirty="0" smtClean="0">
                <a:ea typeface="Batang" panose="02030600000101010101" pitchFamily="18" charset="-127"/>
              </a:rPr>
              <a:t>to indentify any and all patients that are at a high risk of all falling during their admission and throughout their hospital stay until discharged.</a:t>
            </a:r>
            <a:endParaRPr lang="en-US" sz="2400" dirty="0" smtClean="0">
              <a:latin typeface="Batang" panose="02030600000101010101" pitchFamily="18" charset="-127"/>
              <a:ea typeface="Batang" panose="02030600000101010101" pitchFamily="18" charset="-127"/>
            </a:endParaRPr>
          </a:p>
        </p:txBody>
      </p:sp>
      <p:pic>
        <p:nvPicPr>
          <p:cNvPr id="3" name="Picture 2"/>
          <p:cNvPicPr>
            <a:picLocks noChangeAspect="1"/>
          </p:cNvPicPr>
          <p:nvPr/>
        </p:nvPicPr>
        <p:blipFill>
          <a:blip r:embed="rId2"/>
          <a:stretch>
            <a:fillRect/>
          </a:stretch>
        </p:blipFill>
        <p:spPr>
          <a:xfrm>
            <a:off x="4177236" y="5661285"/>
            <a:ext cx="4012574" cy="856777"/>
          </a:xfrm>
          <a:prstGeom prst="rect">
            <a:avLst/>
          </a:prstGeom>
        </p:spPr>
      </p:pic>
      <p:sp>
        <p:nvSpPr>
          <p:cNvPr id="2" name="TextBox 1"/>
          <p:cNvSpPr txBox="1"/>
          <p:nvPr/>
        </p:nvSpPr>
        <p:spPr>
          <a:xfrm>
            <a:off x="11922374" y="6581001"/>
            <a:ext cx="269626" cy="276999"/>
          </a:xfrm>
          <a:prstGeom prst="rect">
            <a:avLst/>
          </a:prstGeom>
          <a:noFill/>
        </p:spPr>
        <p:txBody>
          <a:bodyPr wrap="none" rtlCol="0">
            <a:spAutoFit/>
          </a:bodyPr>
          <a:lstStyle/>
          <a:p>
            <a:r>
              <a:rPr lang="en-US" sz="1200" dirty="0" smtClean="0"/>
              <a:t>3</a:t>
            </a:r>
            <a:endParaRPr lang="en-US" sz="1200" dirty="0"/>
          </a:p>
        </p:txBody>
      </p:sp>
    </p:spTree>
    <p:extLst>
      <p:ext uri="{BB962C8B-B14F-4D97-AF65-F5344CB8AC3E}">
        <p14:creationId xmlns:p14="http://schemas.microsoft.com/office/powerpoint/2010/main" val="4086794356"/>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91"/>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pSp>
        <p:nvGrpSpPr>
          <p:cNvPr id="41" name="Canvas 2"/>
          <p:cNvGrpSpPr>
            <a:grpSpLocks/>
          </p:cNvGrpSpPr>
          <p:nvPr/>
        </p:nvGrpSpPr>
        <p:grpSpPr bwMode="auto">
          <a:xfrm>
            <a:off x="1112108" y="1186249"/>
            <a:ext cx="9160475" cy="4844278"/>
            <a:chOff x="0" y="0"/>
            <a:chExt cx="63887" cy="46259"/>
          </a:xfrm>
        </p:grpSpPr>
        <p:sp>
          <p:nvSpPr>
            <p:cNvPr id="42" name="AutoShape 90"/>
            <p:cNvSpPr>
              <a:spLocks noChangeAspect="1" noChangeArrowheads="1"/>
            </p:cNvSpPr>
            <p:nvPr/>
          </p:nvSpPr>
          <p:spPr bwMode="auto">
            <a:xfrm>
              <a:off x="0" y="0"/>
              <a:ext cx="63887" cy="4625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sp>
          <p:nvSpPr>
            <p:cNvPr id="43" name="Text Box 4"/>
            <p:cNvSpPr txBox="1">
              <a:spLocks noChangeArrowheads="1"/>
            </p:cNvSpPr>
            <p:nvPr/>
          </p:nvSpPr>
          <p:spPr bwMode="auto">
            <a:xfrm>
              <a:off x="196" y="190"/>
              <a:ext cx="14578" cy="4813"/>
            </a:xfrm>
            <a:prstGeom prst="rect">
              <a:avLst/>
            </a:prstGeom>
            <a:solidFill>
              <a:srgbClr val="7030A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PHYSICAL </a:t>
              </a:r>
              <a:br>
                <a:rPr kumimoji="0" lang="en-US" altLang="en-US" sz="12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br>
              <a:r>
                <a:rPr kumimoji="0" lang="en-US" altLang="en-US" sz="12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ENVIRONMENT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4" name="Text Box 5"/>
            <p:cNvSpPr txBox="1">
              <a:spLocks noChangeArrowheads="1"/>
            </p:cNvSpPr>
            <p:nvPr/>
          </p:nvSpPr>
          <p:spPr bwMode="auto">
            <a:xfrm>
              <a:off x="20282" y="479"/>
              <a:ext cx="11430" cy="2766"/>
            </a:xfrm>
            <a:prstGeom prst="rect">
              <a:avLst/>
            </a:prstGeom>
            <a:solidFill>
              <a:srgbClr val="00B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PATIENTS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5" name="Text Box 10"/>
            <p:cNvSpPr txBox="1">
              <a:spLocks noChangeArrowheads="1"/>
            </p:cNvSpPr>
            <p:nvPr/>
          </p:nvSpPr>
          <p:spPr bwMode="auto">
            <a:xfrm>
              <a:off x="4" y="42399"/>
              <a:ext cx="11430" cy="2956"/>
            </a:xfrm>
            <a:prstGeom prst="rect">
              <a:avLst/>
            </a:prstGeom>
            <a:solidFill>
              <a:srgbClr val="FF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PROCESS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46" name="Text Box 11"/>
            <p:cNvSpPr txBox="1">
              <a:spLocks noChangeArrowheads="1"/>
            </p:cNvSpPr>
            <p:nvPr/>
          </p:nvSpPr>
          <p:spPr bwMode="auto">
            <a:xfrm>
              <a:off x="20282" y="43250"/>
              <a:ext cx="11430" cy="2766"/>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STAFF</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47" name="Text Box 12"/>
            <p:cNvSpPr txBox="1">
              <a:spLocks noChangeArrowheads="1"/>
            </p:cNvSpPr>
            <p:nvPr/>
          </p:nvSpPr>
          <p:spPr bwMode="auto">
            <a:xfrm>
              <a:off x="47912" y="17513"/>
              <a:ext cx="12480" cy="9741"/>
            </a:xfrm>
            <a:prstGeom prst="rect">
              <a:avLst/>
            </a:prstGeom>
            <a:solidFill>
              <a:srgbClr val="007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Why falls have been happening on the ACU over the last 32 months.</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48" name="Line 13"/>
            <p:cNvSpPr>
              <a:spLocks noChangeShapeType="1"/>
            </p:cNvSpPr>
            <p:nvPr/>
          </p:nvSpPr>
          <p:spPr bwMode="auto">
            <a:xfrm>
              <a:off x="4" y="21440"/>
              <a:ext cx="46387" cy="95"/>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9" name="Line 14"/>
            <p:cNvSpPr>
              <a:spLocks noChangeShapeType="1"/>
            </p:cNvSpPr>
            <p:nvPr/>
          </p:nvSpPr>
          <p:spPr bwMode="auto">
            <a:xfrm>
              <a:off x="45724" y="21535"/>
              <a:ext cx="1143"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0" name="Line 15"/>
            <p:cNvSpPr>
              <a:spLocks noChangeShapeType="1"/>
            </p:cNvSpPr>
            <p:nvPr/>
          </p:nvSpPr>
          <p:spPr bwMode="auto">
            <a:xfrm flipV="1">
              <a:off x="3433" y="21642"/>
              <a:ext cx="12859" cy="15321"/>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1" name="Line 16"/>
            <p:cNvSpPr>
              <a:spLocks noChangeShapeType="1"/>
            </p:cNvSpPr>
            <p:nvPr/>
          </p:nvSpPr>
          <p:spPr bwMode="auto">
            <a:xfrm>
              <a:off x="4576" y="6959"/>
              <a:ext cx="11049" cy="1438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2" name="Line 17"/>
            <p:cNvSpPr>
              <a:spLocks noChangeShapeType="1"/>
            </p:cNvSpPr>
            <p:nvPr/>
          </p:nvSpPr>
          <p:spPr bwMode="auto">
            <a:xfrm>
              <a:off x="18197" y="21535"/>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3" name="Line 20"/>
            <p:cNvSpPr>
              <a:spLocks noChangeShapeType="1"/>
            </p:cNvSpPr>
            <p:nvPr/>
          </p:nvSpPr>
          <p:spPr bwMode="auto">
            <a:xfrm flipV="1">
              <a:off x="24865" y="21630"/>
              <a:ext cx="11331" cy="192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4" name="Line 21"/>
            <p:cNvSpPr>
              <a:spLocks noChangeShapeType="1"/>
            </p:cNvSpPr>
            <p:nvPr/>
          </p:nvSpPr>
          <p:spPr bwMode="auto">
            <a:xfrm>
              <a:off x="24197" y="4769"/>
              <a:ext cx="11240" cy="1667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5" name="Line 24"/>
            <p:cNvSpPr>
              <a:spLocks noChangeShapeType="1"/>
            </p:cNvSpPr>
            <p:nvPr/>
          </p:nvSpPr>
          <p:spPr bwMode="auto">
            <a:xfrm>
              <a:off x="18197" y="21535"/>
              <a:ext cx="2286" cy="1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6" name="Line 26"/>
            <p:cNvSpPr>
              <a:spLocks noChangeShapeType="1"/>
            </p:cNvSpPr>
            <p:nvPr/>
          </p:nvSpPr>
          <p:spPr bwMode="auto">
            <a:xfrm>
              <a:off x="45629" y="21535"/>
              <a:ext cx="2286" cy="1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7" name="Line 27"/>
            <p:cNvSpPr>
              <a:spLocks noChangeShapeType="1"/>
            </p:cNvSpPr>
            <p:nvPr/>
          </p:nvSpPr>
          <p:spPr bwMode="auto">
            <a:xfrm>
              <a:off x="31913" y="21535"/>
              <a:ext cx="2286" cy="1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8" name="Text Box 28"/>
            <p:cNvSpPr txBox="1">
              <a:spLocks noChangeArrowheads="1"/>
            </p:cNvSpPr>
            <p:nvPr/>
          </p:nvSpPr>
          <p:spPr bwMode="auto">
            <a:xfrm>
              <a:off x="6389" y="15437"/>
              <a:ext cx="8001" cy="1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Text Box 29"/>
            <p:cNvSpPr txBox="1">
              <a:spLocks noChangeArrowheads="1"/>
            </p:cNvSpPr>
            <p:nvPr/>
          </p:nvSpPr>
          <p:spPr bwMode="auto">
            <a:xfrm>
              <a:off x="838" y="6471"/>
              <a:ext cx="11238" cy="3472"/>
            </a:xfrm>
            <a:prstGeom prst="rect">
              <a:avLst/>
            </a:prstGeom>
            <a:solidFill>
              <a:schemeClr val="accent6">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Low Lighting</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60" name="Text Box 30"/>
            <p:cNvSpPr txBox="1">
              <a:spLocks noChangeArrowheads="1"/>
            </p:cNvSpPr>
            <p:nvPr/>
          </p:nvSpPr>
          <p:spPr bwMode="auto">
            <a:xfrm>
              <a:off x="1905" y="11250"/>
              <a:ext cx="14292" cy="3238"/>
            </a:xfrm>
            <a:prstGeom prst="rect">
              <a:avLst/>
            </a:prstGeom>
            <a:solidFill>
              <a:schemeClr val="accent6">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No Bed Alarms</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61" name="Text Box 31"/>
            <p:cNvSpPr txBox="1">
              <a:spLocks noChangeArrowheads="1"/>
            </p:cNvSpPr>
            <p:nvPr/>
          </p:nvSpPr>
          <p:spPr bwMode="auto">
            <a:xfrm>
              <a:off x="2403" y="15920"/>
              <a:ext cx="18062" cy="3048"/>
            </a:xfrm>
            <a:prstGeom prst="rect">
              <a:avLst/>
            </a:prstGeom>
            <a:solidFill>
              <a:schemeClr val="accent6">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Far Distance Between Rooms</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62" name="Text Box 35"/>
            <p:cNvSpPr txBox="1">
              <a:spLocks noChangeArrowheads="1"/>
            </p:cNvSpPr>
            <p:nvPr/>
          </p:nvSpPr>
          <p:spPr bwMode="auto">
            <a:xfrm>
              <a:off x="19518" y="7986"/>
              <a:ext cx="16304" cy="3043"/>
            </a:xfrm>
            <a:prstGeom prst="rec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Not Knowing Limitations</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63" name="Text Box 36"/>
            <p:cNvSpPr txBox="1">
              <a:spLocks noChangeArrowheads="1"/>
            </p:cNvSpPr>
            <p:nvPr/>
          </p:nvSpPr>
          <p:spPr bwMode="auto">
            <a:xfrm>
              <a:off x="25625" y="16663"/>
              <a:ext cx="15430" cy="2759"/>
            </a:xfrm>
            <a:prstGeom prst="rec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Acutely Ill Patient</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64" name="Text Box 37"/>
            <p:cNvSpPr txBox="1">
              <a:spLocks noChangeArrowheads="1"/>
            </p:cNvSpPr>
            <p:nvPr/>
          </p:nvSpPr>
          <p:spPr bwMode="auto">
            <a:xfrm>
              <a:off x="21720" y="12294"/>
              <a:ext cx="15717" cy="2952"/>
            </a:xfrm>
            <a:prstGeom prst="rec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New Medications/Sedating</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65" name="Text Box 38"/>
            <p:cNvSpPr txBox="1">
              <a:spLocks noChangeArrowheads="1"/>
            </p:cNvSpPr>
            <p:nvPr/>
          </p:nvSpPr>
          <p:spPr bwMode="auto">
            <a:xfrm>
              <a:off x="5004" y="26604"/>
              <a:ext cx="10287" cy="2957"/>
            </a:xfrm>
            <a:prstGeom prst="rect">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Not Updated</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66" name="Text Box 39"/>
            <p:cNvSpPr txBox="1">
              <a:spLocks noChangeArrowheads="1"/>
            </p:cNvSpPr>
            <p:nvPr/>
          </p:nvSpPr>
          <p:spPr bwMode="auto">
            <a:xfrm>
              <a:off x="1619" y="31251"/>
              <a:ext cx="13431" cy="2955"/>
            </a:xfrm>
            <a:prstGeom prst="rect">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Not EBP followed</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67" name="Text Box 40"/>
            <p:cNvSpPr txBox="1">
              <a:spLocks noChangeArrowheads="1"/>
            </p:cNvSpPr>
            <p:nvPr/>
          </p:nvSpPr>
          <p:spPr bwMode="auto">
            <a:xfrm>
              <a:off x="4" y="36106"/>
              <a:ext cx="11148" cy="2757"/>
            </a:xfrm>
            <a:prstGeom prst="rect">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Not Followed</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68" name="Text Box 44"/>
            <p:cNvSpPr txBox="1">
              <a:spLocks noChangeArrowheads="1"/>
            </p:cNvSpPr>
            <p:nvPr/>
          </p:nvSpPr>
          <p:spPr bwMode="auto">
            <a:xfrm>
              <a:off x="23386" y="29212"/>
              <a:ext cx="14002" cy="2676"/>
            </a:xfrm>
            <a:prstGeom prst="rect">
              <a:avLst/>
            </a:prstGeom>
            <a:solidFill>
              <a:schemeClr val="accent3">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Inexperienced Staff</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69" name="Text Box 45"/>
            <p:cNvSpPr txBox="1">
              <a:spLocks noChangeArrowheads="1"/>
            </p:cNvSpPr>
            <p:nvPr/>
          </p:nvSpPr>
          <p:spPr bwMode="auto">
            <a:xfrm>
              <a:off x="21656" y="34058"/>
              <a:ext cx="14478" cy="2762"/>
            </a:xfrm>
            <a:prstGeom prst="rect">
              <a:avLst/>
            </a:prstGeom>
            <a:solidFill>
              <a:schemeClr val="accent3">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Numerous new staff</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70" name="Text Box 46"/>
            <p:cNvSpPr txBox="1">
              <a:spLocks noChangeArrowheads="1"/>
            </p:cNvSpPr>
            <p:nvPr/>
          </p:nvSpPr>
          <p:spPr bwMode="auto">
            <a:xfrm>
              <a:off x="23344" y="23799"/>
              <a:ext cx="23335" cy="3149"/>
            </a:xfrm>
            <a:prstGeom prst="rect">
              <a:avLst/>
            </a:prstGeom>
            <a:solidFill>
              <a:schemeClr val="accent3">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Ineffective Rounding (Not consistently done) </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71" name="Line 53"/>
            <p:cNvSpPr>
              <a:spLocks noChangeShapeType="1"/>
            </p:cNvSpPr>
            <p:nvPr/>
          </p:nvSpPr>
          <p:spPr bwMode="auto">
            <a:xfrm>
              <a:off x="53630" y="11250"/>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2" name="Text Box 35"/>
            <p:cNvSpPr txBox="1">
              <a:spLocks noChangeArrowheads="1"/>
            </p:cNvSpPr>
            <p:nvPr/>
          </p:nvSpPr>
          <p:spPr bwMode="auto">
            <a:xfrm>
              <a:off x="17534" y="4095"/>
              <a:ext cx="17230" cy="3041"/>
            </a:xfrm>
            <a:prstGeom prst="rect">
              <a:avLst/>
            </a:prstGeom>
            <a:solidFill>
              <a:srgbClr val="92D05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rPr>
                <a:t>Confusion (Acute or Chronic)</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73" name="Text Box 46"/>
            <p:cNvSpPr txBox="1">
              <a:spLocks noChangeArrowheads="1"/>
            </p:cNvSpPr>
            <p:nvPr/>
          </p:nvSpPr>
          <p:spPr bwMode="auto">
            <a:xfrm>
              <a:off x="19630" y="38416"/>
              <a:ext cx="16192" cy="2868"/>
            </a:xfrm>
            <a:prstGeom prst="rect">
              <a:avLst/>
            </a:prstGeom>
            <a:solidFill>
              <a:schemeClr val="accent3">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rPr>
                <a:t>High Turnover of Staff</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sp>
          <p:nvSpPr>
            <p:cNvPr id="74" name="Text Box 39"/>
            <p:cNvSpPr txBox="1">
              <a:spLocks noChangeArrowheads="1"/>
            </p:cNvSpPr>
            <p:nvPr/>
          </p:nvSpPr>
          <p:spPr bwMode="auto">
            <a:xfrm>
              <a:off x="4576" y="22350"/>
              <a:ext cx="16383" cy="2953"/>
            </a:xfrm>
            <a:prstGeom prst="rect">
              <a:avLst/>
            </a:prstGeom>
            <a:solidFill>
              <a:schemeClr val="accent1">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bg1"/>
                  </a:solidFill>
                  <a:effectLst/>
                  <a:latin typeface="Arial" panose="020B0604020202020204" pitchFamily="34" charset="0"/>
                  <a:ea typeface="Times New Roman" panose="02020603050405020304" pitchFamily="18" charset="0"/>
                </a:rPr>
                <a:t>Not all staff is aware of process </a:t>
              </a:r>
              <a:endParaRPr kumimoji="0" lang="en-US" altLang="en-US" sz="1800" b="0" i="0" u="none" strike="noStrike" cap="none" normalizeH="0" baseline="0" dirty="0" smtClean="0">
                <a:ln>
                  <a:noFill/>
                </a:ln>
                <a:solidFill>
                  <a:schemeClr val="bg1"/>
                </a:solidFill>
                <a:effectLst/>
                <a:latin typeface="Arial" panose="020B0604020202020204" pitchFamily="34" charset="0"/>
              </a:endParaRPr>
            </a:p>
          </p:txBody>
        </p:sp>
      </p:grpSp>
      <p:sp>
        <p:nvSpPr>
          <p:cNvPr id="75" name="TextBox 74"/>
          <p:cNvSpPr txBox="1"/>
          <p:nvPr/>
        </p:nvSpPr>
        <p:spPr>
          <a:xfrm>
            <a:off x="3705716" y="526588"/>
            <a:ext cx="3393879" cy="461665"/>
          </a:xfrm>
          <a:prstGeom prst="rect">
            <a:avLst/>
          </a:prstGeom>
          <a:noFill/>
        </p:spPr>
        <p:txBody>
          <a:bodyPr wrap="none" rtlCol="0">
            <a:spAutoFit/>
          </a:bodyPr>
          <a:lstStyle/>
          <a:p>
            <a:pPr algn="ctr"/>
            <a:r>
              <a:rPr lang="en-US" sz="2400" dirty="0" smtClean="0">
                <a:latin typeface="Batang" panose="02030600000101010101" pitchFamily="18" charset="-127"/>
                <a:ea typeface="Batang" panose="02030600000101010101" pitchFamily="18" charset="-127"/>
              </a:rPr>
              <a:t>FISHBONE DIAGRAM</a:t>
            </a:r>
            <a:endParaRPr lang="en-US" sz="2400" dirty="0">
              <a:latin typeface="Batang" panose="02030600000101010101" pitchFamily="18" charset="-127"/>
              <a:ea typeface="Batang" panose="02030600000101010101" pitchFamily="18" charset="-127"/>
            </a:endParaRPr>
          </a:p>
        </p:txBody>
      </p:sp>
      <p:pic>
        <p:nvPicPr>
          <p:cNvPr id="38" name="Picture 37"/>
          <p:cNvPicPr>
            <a:picLocks noChangeAspect="1"/>
          </p:cNvPicPr>
          <p:nvPr/>
        </p:nvPicPr>
        <p:blipFill>
          <a:blip r:embed="rId2"/>
          <a:stretch>
            <a:fillRect/>
          </a:stretch>
        </p:blipFill>
        <p:spPr>
          <a:xfrm>
            <a:off x="7447657" y="5644813"/>
            <a:ext cx="4012574" cy="856777"/>
          </a:xfrm>
          <a:prstGeom prst="rect">
            <a:avLst/>
          </a:prstGeom>
        </p:spPr>
      </p:pic>
      <p:sp>
        <p:nvSpPr>
          <p:cNvPr id="2" name="TextBox 1"/>
          <p:cNvSpPr txBox="1"/>
          <p:nvPr/>
        </p:nvSpPr>
        <p:spPr>
          <a:xfrm>
            <a:off x="11922374" y="6501590"/>
            <a:ext cx="269626" cy="276999"/>
          </a:xfrm>
          <a:prstGeom prst="rect">
            <a:avLst/>
          </a:prstGeom>
          <a:noFill/>
        </p:spPr>
        <p:txBody>
          <a:bodyPr wrap="none" rtlCol="0">
            <a:spAutoFit/>
          </a:bodyPr>
          <a:lstStyle/>
          <a:p>
            <a:r>
              <a:rPr lang="en-US" sz="1200" dirty="0" smtClean="0"/>
              <a:t>4</a:t>
            </a:r>
            <a:endParaRPr lang="en-US" sz="1200" dirty="0"/>
          </a:p>
        </p:txBody>
      </p:sp>
    </p:spTree>
    <p:extLst>
      <p:ext uri="{BB962C8B-B14F-4D97-AF65-F5344CB8AC3E}">
        <p14:creationId xmlns:p14="http://schemas.microsoft.com/office/powerpoint/2010/main" val="2330087822"/>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1219199" y="1561074"/>
            <a:ext cx="1499287" cy="11162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Phone call to unit for admission to ACU</a:t>
            </a:r>
            <a:endParaRPr lang="en-US" sz="1200" dirty="0"/>
          </a:p>
        </p:txBody>
      </p:sp>
      <p:sp>
        <p:nvSpPr>
          <p:cNvPr id="6" name="Rectangle 5"/>
          <p:cNvSpPr/>
          <p:nvPr/>
        </p:nvSpPr>
        <p:spPr>
          <a:xfrm>
            <a:off x="4490997" y="1462785"/>
            <a:ext cx="1215081" cy="1206845"/>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Charge Nurse identifies RN to take the patient</a:t>
            </a:r>
            <a:endParaRPr lang="en-US" sz="1200" dirty="0">
              <a:solidFill>
                <a:schemeClr val="bg1"/>
              </a:solidFill>
            </a:endParaRPr>
          </a:p>
        </p:txBody>
      </p:sp>
      <p:cxnSp>
        <p:nvCxnSpPr>
          <p:cNvPr id="8" name="Straight Arrow Connector 7"/>
          <p:cNvCxnSpPr>
            <a:stCxn id="5" idx="6"/>
            <a:endCxn id="6" idx="1"/>
          </p:cNvCxnSpPr>
          <p:nvPr/>
        </p:nvCxnSpPr>
        <p:spPr>
          <a:xfrm flipV="1">
            <a:off x="2718486" y="2066208"/>
            <a:ext cx="1772511" cy="5297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7372865" y="1478697"/>
            <a:ext cx="1540476" cy="1293339"/>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Report Received/Orders &amp; History Reviewed</a:t>
            </a:r>
            <a:endParaRPr lang="en-US" sz="1200" dirty="0"/>
          </a:p>
        </p:txBody>
      </p:sp>
      <p:cxnSp>
        <p:nvCxnSpPr>
          <p:cNvPr id="12" name="Straight Arrow Connector 11"/>
          <p:cNvCxnSpPr/>
          <p:nvPr/>
        </p:nvCxnSpPr>
        <p:spPr>
          <a:xfrm>
            <a:off x="5700584" y="2059461"/>
            <a:ext cx="1672281"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4" name="Isosceles Triangle 13"/>
          <p:cNvSpPr/>
          <p:nvPr/>
        </p:nvSpPr>
        <p:spPr>
          <a:xfrm>
            <a:off x="7430530" y="3167450"/>
            <a:ext cx="1839178" cy="852615"/>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Confused vs. A&amp;O</a:t>
            </a:r>
            <a:endParaRPr lang="en-US" sz="1200" dirty="0">
              <a:solidFill>
                <a:schemeClr val="bg1"/>
              </a:solidFill>
            </a:endParaRPr>
          </a:p>
        </p:txBody>
      </p:sp>
      <p:cxnSp>
        <p:nvCxnSpPr>
          <p:cNvPr id="16" name="Elbow Connector 15"/>
          <p:cNvCxnSpPr>
            <a:endCxn id="14" idx="0"/>
          </p:cNvCxnSpPr>
          <p:nvPr/>
        </p:nvCxnSpPr>
        <p:spPr>
          <a:xfrm rot="5400000">
            <a:off x="8248675" y="2873482"/>
            <a:ext cx="395413" cy="192523"/>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0" name="Rounded Rectangle 19"/>
          <p:cNvSpPr/>
          <p:nvPr/>
        </p:nvSpPr>
        <p:spPr>
          <a:xfrm>
            <a:off x="4258960" y="2963563"/>
            <a:ext cx="1647567" cy="914400"/>
          </a:xfrm>
          <a:prstGeom prst="round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Potential Delay of arrival to the unit</a:t>
            </a:r>
            <a:endParaRPr lang="en-US" sz="1200" dirty="0"/>
          </a:p>
        </p:txBody>
      </p:sp>
      <p:cxnSp>
        <p:nvCxnSpPr>
          <p:cNvPr id="22" name="Straight Arrow Connector 21"/>
          <p:cNvCxnSpPr/>
          <p:nvPr/>
        </p:nvCxnSpPr>
        <p:spPr>
          <a:xfrm flipH="1">
            <a:off x="5906527" y="3472250"/>
            <a:ext cx="2084176" cy="37075"/>
          </a:xfrm>
          <a:prstGeom prst="straightConnector1">
            <a:avLst/>
          </a:prstGeom>
          <a:ln w="57150">
            <a:solidFill>
              <a:srgbClr val="B01513"/>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1471365" y="2878093"/>
            <a:ext cx="1881435" cy="1207876"/>
          </a:xfrm>
          <a:prstGeom prst="rect">
            <a:avLst/>
          </a:prstGeom>
          <a:solidFill>
            <a:schemeClr val="bg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Arrival to the unit, appropriate patient placement </a:t>
            </a:r>
          </a:p>
          <a:p>
            <a:pPr algn="ctr"/>
            <a:r>
              <a:rPr lang="en-US" sz="1200" dirty="0" smtClean="0"/>
              <a:t>(ie. Confused vs. A&amp;O)</a:t>
            </a:r>
            <a:endParaRPr lang="en-US" sz="1200" dirty="0"/>
          </a:p>
        </p:txBody>
      </p:sp>
      <p:cxnSp>
        <p:nvCxnSpPr>
          <p:cNvPr id="4099" name="Straight Arrow Connector 4098"/>
          <p:cNvCxnSpPr/>
          <p:nvPr/>
        </p:nvCxnSpPr>
        <p:spPr>
          <a:xfrm flipH="1" flipV="1">
            <a:off x="3352800" y="3352800"/>
            <a:ext cx="906160" cy="2471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100" name="Rectangle 4099"/>
          <p:cNvSpPr/>
          <p:nvPr/>
        </p:nvSpPr>
        <p:spPr>
          <a:xfrm>
            <a:off x="3670866" y="5432555"/>
            <a:ext cx="1411877" cy="9144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Evaluation</a:t>
            </a:r>
            <a:endParaRPr lang="en-US" sz="1200" dirty="0"/>
          </a:p>
        </p:txBody>
      </p:sp>
      <p:sp>
        <p:nvSpPr>
          <p:cNvPr id="4101" name="Oval 4100"/>
          <p:cNvSpPr/>
          <p:nvPr/>
        </p:nvSpPr>
        <p:spPr>
          <a:xfrm>
            <a:off x="6269920" y="5334336"/>
            <a:ext cx="1497228" cy="1070922"/>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Invention &amp; Treatment</a:t>
            </a:r>
            <a:endParaRPr lang="en-US" sz="1200" dirty="0"/>
          </a:p>
        </p:txBody>
      </p:sp>
      <p:sp>
        <p:nvSpPr>
          <p:cNvPr id="4106" name="Rounded Rectangle 4105"/>
          <p:cNvSpPr/>
          <p:nvPr/>
        </p:nvSpPr>
        <p:spPr>
          <a:xfrm>
            <a:off x="7839137" y="4415478"/>
            <a:ext cx="1606379" cy="733168"/>
          </a:xfrm>
          <a:prstGeom prst="round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bg1"/>
                </a:solidFill>
              </a:rPr>
              <a:t>Plan</a:t>
            </a:r>
            <a:endParaRPr lang="en-US" sz="1200" dirty="0">
              <a:solidFill>
                <a:schemeClr val="bg1"/>
              </a:solidFill>
            </a:endParaRPr>
          </a:p>
        </p:txBody>
      </p:sp>
      <p:sp>
        <p:nvSpPr>
          <p:cNvPr id="4108" name="Rectangle 4107"/>
          <p:cNvSpPr/>
          <p:nvPr/>
        </p:nvSpPr>
        <p:spPr>
          <a:xfrm>
            <a:off x="4475204" y="4067444"/>
            <a:ext cx="159968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Nurse admits patient to the unit</a:t>
            </a:r>
            <a:endParaRPr lang="en-US" sz="1200" dirty="0"/>
          </a:p>
        </p:txBody>
      </p:sp>
      <p:cxnSp>
        <p:nvCxnSpPr>
          <p:cNvPr id="4110" name="Elbow Connector 4109"/>
          <p:cNvCxnSpPr>
            <a:endCxn id="4108" idx="1"/>
          </p:cNvCxnSpPr>
          <p:nvPr/>
        </p:nvCxnSpPr>
        <p:spPr>
          <a:xfrm>
            <a:off x="3352800" y="3871474"/>
            <a:ext cx="1122404" cy="653170"/>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112" name="Straight Arrow Connector 4111"/>
          <p:cNvCxnSpPr>
            <a:stCxn id="4108" idx="3"/>
          </p:cNvCxnSpPr>
          <p:nvPr/>
        </p:nvCxnSpPr>
        <p:spPr>
          <a:xfrm>
            <a:off x="6074888" y="4524644"/>
            <a:ext cx="1764249"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114" name="Elbow Connector 4113"/>
          <p:cNvCxnSpPr>
            <a:stCxn id="4106" idx="2"/>
            <a:endCxn id="4101" idx="6"/>
          </p:cNvCxnSpPr>
          <p:nvPr/>
        </p:nvCxnSpPr>
        <p:spPr>
          <a:xfrm rot="5400000">
            <a:off x="7844163" y="5071632"/>
            <a:ext cx="721151" cy="875179"/>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116" name="TextBox 4115"/>
          <p:cNvSpPr txBox="1"/>
          <p:nvPr/>
        </p:nvSpPr>
        <p:spPr>
          <a:xfrm>
            <a:off x="4100457" y="520111"/>
            <a:ext cx="2435282" cy="461665"/>
          </a:xfrm>
          <a:prstGeom prst="rect">
            <a:avLst/>
          </a:prstGeom>
          <a:noFill/>
        </p:spPr>
        <p:txBody>
          <a:bodyPr wrap="none" rtlCol="0">
            <a:spAutoFit/>
          </a:bodyPr>
          <a:lstStyle/>
          <a:p>
            <a:r>
              <a:rPr lang="en-US" sz="2400" b="1" dirty="0" smtClean="0">
                <a:latin typeface="Batang" panose="02030600000101010101" pitchFamily="18" charset="-127"/>
                <a:ea typeface="Batang" panose="02030600000101010101" pitchFamily="18" charset="-127"/>
              </a:rPr>
              <a:t>PROCESS MAP</a:t>
            </a:r>
            <a:endParaRPr lang="en-US" sz="2400" b="1" dirty="0">
              <a:latin typeface="Batang" panose="02030600000101010101" pitchFamily="18" charset="-127"/>
              <a:ea typeface="Batang" panose="02030600000101010101" pitchFamily="18" charset="-127"/>
            </a:endParaRPr>
          </a:p>
        </p:txBody>
      </p:sp>
      <p:sp>
        <p:nvSpPr>
          <p:cNvPr id="4117" name="5-Point Star 4116"/>
          <p:cNvSpPr/>
          <p:nvPr/>
        </p:nvSpPr>
        <p:spPr>
          <a:xfrm>
            <a:off x="1360950" y="4782062"/>
            <a:ext cx="1624173" cy="1271730"/>
          </a:xfrm>
          <a:prstGeom prst="star5">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rPr>
              <a:t>DC</a:t>
            </a:r>
            <a:endParaRPr lang="en-US" sz="1200" b="1" dirty="0">
              <a:solidFill>
                <a:schemeClr val="bg1"/>
              </a:solidFill>
            </a:endParaRPr>
          </a:p>
        </p:txBody>
      </p:sp>
      <p:cxnSp>
        <p:nvCxnSpPr>
          <p:cNvPr id="4120" name="Straight Arrow Connector 4119"/>
          <p:cNvCxnSpPr>
            <a:stCxn id="4101" idx="2"/>
            <a:endCxn id="4100" idx="3"/>
          </p:cNvCxnSpPr>
          <p:nvPr/>
        </p:nvCxnSpPr>
        <p:spPr>
          <a:xfrm flipH="1">
            <a:off x="5082743" y="5869797"/>
            <a:ext cx="1187177" cy="1995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122" name="Elbow Connector 4121"/>
          <p:cNvCxnSpPr>
            <a:stCxn id="4100" idx="1"/>
            <a:endCxn id="4117" idx="4"/>
          </p:cNvCxnSpPr>
          <p:nvPr/>
        </p:nvCxnSpPr>
        <p:spPr>
          <a:xfrm rot="10800000">
            <a:off x="2985122" y="5267819"/>
            <a:ext cx="685745" cy="621937"/>
          </a:xfrm>
          <a:prstGeom prst="bentConnector3">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24" name="Picture 23"/>
          <p:cNvPicPr>
            <a:picLocks noChangeAspect="1"/>
          </p:cNvPicPr>
          <p:nvPr/>
        </p:nvPicPr>
        <p:blipFill>
          <a:blip r:embed="rId2"/>
          <a:stretch>
            <a:fillRect/>
          </a:stretch>
        </p:blipFill>
        <p:spPr>
          <a:xfrm>
            <a:off x="8954325" y="5594965"/>
            <a:ext cx="2761196" cy="589579"/>
          </a:xfrm>
          <a:prstGeom prst="rect">
            <a:avLst/>
          </a:prstGeom>
        </p:spPr>
      </p:pic>
      <p:sp>
        <p:nvSpPr>
          <p:cNvPr id="2" name="TextBox 1"/>
          <p:cNvSpPr txBox="1"/>
          <p:nvPr/>
        </p:nvSpPr>
        <p:spPr>
          <a:xfrm>
            <a:off x="11922374" y="6581001"/>
            <a:ext cx="269626" cy="276999"/>
          </a:xfrm>
          <a:prstGeom prst="rect">
            <a:avLst/>
          </a:prstGeom>
          <a:noFill/>
        </p:spPr>
        <p:txBody>
          <a:bodyPr wrap="none" rtlCol="0">
            <a:spAutoFit/>
          </a:bodyPr>
          <a:lstStyle/>
          <a:p>
            <a:r>
              <a:rPr lang="en-US" sz="1200" dirty="0" smtClean="0"/>
              <a:t>5</a:t>
            </a:r>
            <a:endParaRPr lang="en-US" sz="1200" dirty="0"/>
          </a:p>
        </p:txBody>
      </p:sp>
    </p:spTree>
    <p:extLst>
      <p:ext uri="{BB962C8B-B14F-4D97-AF65-F5344CB8AC3E}">
        <p14:creationId xmlns:p14="http://schemas.microsoft.com/office/powerpoint/2010/main" val="4100109691"/>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15763" y="1235676"/>
            <a:ext cx="3303372" cy="5000367"/>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Strengths:</a:t>
            </a:r>
          </a:p>
          <a:p>
            <a:endParaRPr lang="en-US" sz="1200" dirty="0" smtClean="0">
              <a:solidFill>
                <a:schemeClr val="bg1"/>
              </a:solidFill>
            </a:endParaRPr>
          </a:p>
          <a:p>
            <a:pPr marL="228600" indent="-228600">
              <a:buAutoNum type="alphaLcPeriod"/>
            </a:pPr>
            <a:r>
              <a:rPr lang="en-US" sz="1200" dirty="0" smtClean="0">
                <a:solidFill>
                  <a:schemeClr val="bg1"/>
                </a:solidFill>
              </a:rPr>
              <a:t>Staff </a:t>
            </a:r>
            <a:r>
              <a:rPr lang="en-US" sz="1200" dirty="0">
                <a:solidFill>
                  <a:schemeClr val="bg1"/>
                </a:solidFill>
              </a:rPr>
              <a:t>has a vested interested </a:t>
            </a:r>
            <a:r>
              <a:rPr lang="en-US" sz="1200" dirty="0" smtClean="0">
                <a:solidFill>
                  <a:schemeClr val="bg1"/>
                </a:solidFill>
              </a:rPr>
              <a:t>in decreasing </a:t>
            </a:r>
            <a:r>
              <a:rPr lang="en-US" sz="1200" dirty="0">
                <a:solidFill>
                  <a:schemeClr val="bg1"/>
                </a:solidFill>
              </a:rPr>
              <a:t>falls on the </a:t>
            </a:r>
            <a:r>
              <a:rPr lang="en-US" sz="1200" dirty="0" smtClean="0">
                <a:solidFill>
                  <a:schemeClr val="bg1"/>
                </a:solidFill>
              </a:rPr>
              <a:t>unit.</a:t>
            </a:r>
          </a:p>
          <a:p>
            <a:endParaRPr lang="en-US" sz="1200" dirty="0" smtClean="0">
              <a:solidFill>
                <a:schemeClr val="bg1"/>
              </a:solidFill>
            </a:endParaRPr>
          </a:p>
          <a:p>
            <a:r>
              <a:rPr lang="en-US" sz="1200" dirty="0" smtClean="0">
                <a:solidFill>
                  <a:schemeClr val="bg1"/>
                </a:solidFill>
              </a:rPr>
              <a:t>b</a:t>
            </a:r>
            <a:r>
              <a:rPr lang="en-US" sz="1200" dirty="0">
                <a:solidFill>
                  <a:schemeClr val="bg1"/>
                </a:solidFill>
              </a:rPr>
              <a:t>. Discussion of high risk patients </a:t>
            </a:r>
            <a:r>
              <a:rPr lang="en-US" sz="1200" dirty="0" smtClean="0">
                <a:solidFill>
                  <a:schemeClr val="bg1"/>
                </a:solidFill>
              </a:rPr>
              <a:t>   for </a:t>
            </a:r>
            <a:r>
              <a:rPr lang="en-US" sz="1200" dirty="0">
                <a:solidFill>
                  <a:schemeClr val="bg1"/>
                </a:solidFill>
              </a:rPr>
              <a:t>falls at the beginning of shifts so as to focus </a:t>
            </a:r>
            <a:r>
              <a:rPr lang="en-US" sz="1200" dirty="0" smtClean="0">
                <a:solidFill>
                  <a:schemeClr val="bg1"/>
                </a:solidFill>
              </a:rPr>
              <a:t>on these </a:t>
            </a:r>
            <a:r>
              <a:rPr lang="en-US" sz="1200" dirty="0">
                <a:solidFill>
                  <a:schemeClr val="bg1"/>
                </a:solidFill>
              </a:rPr>
              <a:t>rooms when </a:t>
            </a:r>
            <a:r>
              <a:rPr lang="en-US" sz="1200" dirty="0" smtClean="0">
                <a:solidFill>
                  <a:schemeClr val="bg1"/>
                </a:solidFill>
              </a:rPr>
              <a:t>necessary.</a:t>
            </a:r>
          </a:p>
          <a:p>
            <a:endParaRPr lang="en-US" sz="1200" dirty="0">
              <a:solidFill>
                <a:schemeClr val="bg1"/>
              </a:solidFill>
            </a:endParaRPr>
          </a:p>
          <a:p>
            <a:r>
              <a:rPr lang="en-US" sz="1200" dirty="0" smtClean="0">
                <a:solidFill>
                  <a:schemeClr val="bg1"/>
                </a:solidFill>
              </a:rPr>
              <a:t>c</a:t>
            </a:r>
            <a:r>
              <a:rPr lang="en-US" sz="1200" dirty="0">
                <a:solidFill>
                  <a:schemeClr val="bg1"/>
                </a:solidFill>
              </a:rPr>
              <a:t>. Bed alarms on those patients who are confused and that the high risk patients </a:t>
            </a:r>
            <a:r>
              <a:rPr lang="en-US" sz="1200" dirty="0" smtClean="0">
                <a:solidFill>
                  <a:schemeClr val="bg1"/>
                </a:solidFill>
              </a:rPr>
              <a:t>are </a:t>
            </a:r>
            <a:r>
              <a:rPr lang="en-US" sz="1200" i="1" dirty="0" smtClean="0">
                <a:solidFill>
                  <a:schemeClr val="bg1"/>
                </a:solidFill>
              </a:rPr>
              <a:t>usually</a:t>
            </a:r>
            <a:r>
              <a:rPr lang="en-US" sz="1200" dirty="0" smtClean="0">
                <a:solidFill>
                  <a:schemeClr val="bg1"/>
                </a:solidFill>
              </a:rPr>
              <a:t> </a:t>
            </a:r>
            <a:r>
              <a:rPr lang="en-US" sz="1200" dirty="0">
                <a:solidFill>
                  <a:schemeClr val="bg1"/>
                </a:solidFill>
              </a:rPr>
              <a:t>placed near a nurses station so as to have more hands </a:t>
            </a:r>
            <a:r>
              <a:rPr lang="en-US" sz="1200" dirty="0" smtClean="0">
                <a:solidFill>
                  <a:schemeClr val="bg1"/>
                </a:solidFill>
              </a:rPr>
              <a:t>available.</a:t>
            </a:r>
            <a:endParaRPr lang="en-US" sz="1200" dirty="0">
              <a:solidFill>
                <a:schemeClr val="bg1"/>
              </a:solidFill>
            </a:endParaRPr>
          </a:p>
        </p:txBody>
      </p:sp>
      <p:sp>
        <p:nvSpPr>
          <p:cNvPr id="6" name="TextBox 5"/>
          <p:cNvSpPr txBox="1"/>
          <p:nvPr/>
        </p:nvSpPr>
        <p:spPr>
          <a:xfrm>
            <a:off x="3583460" y="362466"/>
            <a:ext cx="2813591" cy="461665"/>
          </a:xfrm>
          <a:prstGeom prst="rect">
            <a:avLst/>
          </a:prstGeom>
          <a:noFill/>
        </p:spPr>
        <p:txBody>
          <a:bodyPr wrap="none" rtlCol="0">
            <a:spAutoFit/>
          </a:bodyPr>
          <a:lstStyle/>
          <a:p>
            <a:pPr algn="ctr"/>
            <a:r>
              <a:rPr lang="en-US" sz="2400" dirty="0" smtClean="0">
                <a:latin typeface="Batang" panose="02030600000101010101" pitchFamily="18" charset="-127"/>
                <a:ea typeface="Batang" panose="02030600000101010101" pitchFamily="18" charset="-127"/>
              </a:rPr>
              <a:t>SWOT ANALYSIS</a:t>
            </a:r>
            <a:endParaRPr lang="en-US" sz="2400" dirty="0">
              <a:latin typeface="Batang" panose="02030600000101010101" pitchFamily="18" charset="-127"/>
              <a:ea typeface="Batang" panose="02030600000101010101" pitchFamily="18" charset="-127"/>
            </a:endParaRPr>
          </a:p>
        </p:txBody>
      </p:sp>
      <p:sp>
        <p:nvSpPr>
          <p:cNvPr id="7" name="Rounded Rectangle 6"/>
          <p:cNvSpPr/>
          <p:nvPr/>
        </p:nvSpPr>
        <p:spPr>
          <a:xfrm>
            <a:off x="5791200" y="1235675"/>
            <a:ext cx="3171567" cy="5000368"/>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Weaknesses:</a:t>
            </a:r>
          </a:p>
          <a:p>
            <a:endParaRPr lang="en-US" sz="1200" dirty="0" smtClean="0">
              <a:solidFill>
                <a:schemeClr val="bg1"/>
              </a:solidFill>
            </a:endParaRPr>
          </a:p>
          <a:p>
            <a:r>
              <a:rPr lang="en-US" sz="1200" dirty="0" smtClean="0">
                <a:solidFill>
                  <a:schemeClr val="bg1"/>
                </a:solidFill>
              </a:rPr>
              <a:t>a</a:t>
            </a:r>
            <a:r>
              <a:rPr lang="en-US" sz="1200" dirty="0">
                <a:solidFill>
                  <a:schemeClr val="bg1"/>
                </a:solidFill>
              </a:rPr>
              <a:t>. Place a bed alarm on an alert and oriented patient who may not know their </a:t>
            </a:r>
            <a:r>
              <a:rPr lang="en-US" sz="1200" dirty="0" smtClean="0">
                <a:solidFill>
                  <a:schemeClr val="bg1"/>
                </a:solidFill>
              </a:rPr>
              <a:t>limitations, but </a:t>
            </a:r>
            <a:r>
              <a:rPr lang="en-US" sz="1200" dirty="0">
                <a:solidFill>
                  <a:schemeClr val="bg1"/>
                </a:solidFill>
              </a:rPr>
              <a:t>still refuses to call for help when they want to use either the bathroom or </a:t>
            </a:r>
            <a:r>
              <a:rPr lang="en-US" sz="1200" dirty="0" smtClean="0">
                <a:solidFill>
                  <a:schemeClr val="bg1"/>
                </a:solidFill>
              </a:rPr>
              <a:t>bedside commode </a:t>
            </a:r>
            <a:r>
              <a:rPr lang="en-US" sz="1200" dirty="0">
                <a:solidFill>
                  <a:schemeClr val="bg1"/>
                </a:solidFill>
              </a:rPr>
              <a:t>(BSC</a:t>
            </a:r>
            <a:r>
              <a:rPr lang="en-US" sz="1200" dirty="0" smtClean="0">
                <a:solidFill>
                  <a:schemeClr val="bg1"/>
                </a:solidFill>
              </a:rPr>
              <a:t>).</a:t>
            </a:r>
            <a:endParaRPr lang="en-US" sz="1200" dirty="0">
              <a:solidFill>
                <a:schemeClr val="bg1"/>
              </a:solidFill>
            </a:endParaRPr>
          </a:p>
          <a:p>
            <a:endParaRPr lang="en-US" sz="1200" dirty="0" smtClean="0">
              <a:solidFill>
                <a:schemeClr val="bg1"/>
              </a:solidFill>
            </a:endParaRPr>
          </a:p>
          <a:p>
            <a:r>
              <a:rPr lang="en-US" sz="1200" dirty="0" smtClean="0">
                <a:solidFill>
                  <a:schemeClr val="bg1"/>
                </a:solidFill>
              </a:rPr>
              <a:t>b</a:t>
            </a:r>
            <a:r>
              <a:rPr lang="en-US" sz="1200" dirty="0">
                <a:solidFill>
                  <a:schemeClr val="bg1"/>
                </a:solidFill>
              </a:rPr>
              <a:t>. Consistency by all staff on all shifts in vigilance in answering call lights and </a:t>
            </a:r>
            <a:r>
              <a:rPr lang="en-US" sz="1200" dirty="0" smtClean="0">
                <a:solidFill>
                  <a:schemeClr val="bg1"/>
                </a:solidFill>
              </a:rPr>
              <a:t>responding </a:t>
            </a:r>
            <a:r>
              <a:rPr lang="en-US" sz="1200" dirty="0">
                <a:solidFill>
                  <a:schemeClr val="bg1"/>
                </a:solidFill>
              </a:rPr>
              <a:t>quickly to bed </a:t>
            </a:r>
            <a:r>
              <a:rPr lang="en-US" sz="1200" dirty="0" smtClean="0">
                <a:solidFill>
                  <a:schemeClr val="bg1"/>
                </a:solidFill>
              </a:rPr>
              <a:t>alarms.</a:t>
            </a:r>
            <a:endParaRPr lang="en-US" sz="1200" dirty="0">
              <a:solidFill>
                <a:schemeClr val="bg1"/>
              </a:solidFill>
            </a:endParaRPr>
          </a:p>
          <a:p>
            <a:r>
              <a:rPr lang="en-US" dirty="0">
                <a:solidFill>
                  <a:schemeClr val="bg1"/>
                </a:solidFill>
              </a:rPr>
              <a:t> </a:t>
            </a:r>
          </a:p>
        </p:txBody>
      </p:sp>
      <p:pic>
        <p:nvPicPr>
          <p:cNvPr id="5" name="Picture 4"/>
          <p:cNvPicPr>
            <a:picLocks noChangeAspect="1"/>
          </p:cNvPicPr>
          <p:nvPr/>
        </p:nvPicPr>
        <p:blipFill>
          <a:blip r:embed="rId2"/>
          <a:stretch>
            <a:fillRect/>
          </a:stretch>
        </p:blipFill>
        <p:spPr>
          <a:xfrm>
            <a:off x="9600692" y="5651157"/>
            <a:ext cx="2246718" cy="479726"/>
          </a:xfrm>
          <a:prstGeom prst="rect">
            <a:avLst/>
          </a:prstGeom>
        </p:spPr>
      </p:pic>
      <p:sp>
        <p:nvSpPr>
          <p:cNvPr id="2" name="TextBox 1"/>
          <p:cNvSpPr txBox="1"/>
          <p:nvPr/>
        </p:nvSpPr>
        <p:spPr>
          <a:xfrm>
            <a:off x="11872124" y="6499654"/>
            <a:ext cx="269626" cy="276999"/>
          </a:xfrm>
          <a:prstGeom prst="rect">
            <a:avLst/>
          </a:prstGeom>
          <a:noFill/>
        </p:spPr>
        <p:txBody>
          <a:bodyPr wrap="none" rtlCol="0">
            <a:spAutoFit/>
          </a:bodyPr>
          <a:lstStyle/>
          <a:p>
            <a:r>
              <a:rPr lang="en-US" sz="1200" dirty="0" smtClean="0"/>
              <a:t>6</a:t>
            </a:r>
            <a:endParaRPr lang="en-US" sz="1200" dirty="0"/>
          </a:p>
        </p:txBody>
      </p:sp>
    </p:spTree>
    <p:extLst>
      <p:ext uri="{BB962C8B-B14F-4D97-AF65-F5344CB8AC3E}">
        <p14:creationId xmlns:p14="http://schemas.microsoft.com/office/powerpoint/2010/main" val="1262963670"/>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76150" y="856735"/>
            <a:ext cx="5110694" cy="461665"/>
          </a:xfrm>
          <a:prstGeom prst="rect">
            <a:avLst/>
          </a:prstGeom>
          <a:noFill/>
        </p:spPr>
        <p:txBody>
          <a:bodyPr wrap="none" rtlCol="0">
            <a:spAutoFit/>
          </a:bodyPr>
          <a:lstStyle/>
          <a:p>
            <a:pPr algn="ctr"/>
            <a:r>
              <a:rPr lang="en-US" sz="2400" dirty="0" smtClean="0">
                <a:latin typeface="Batang" panose="02030600000101010101" pitchFamily="18" charset="-127"/>
                <a:ea typeface="Batang" panose="02030600000101010101" pitchFamily="18" charset="-127"/>
              </a:rPr>
              <a:t>SWOT ANALYSIS CONTINUED...</a:t>
            </a:r>
            <a:endParaRPr lang="en-US" sz="2400" dirty="0">
              <a:latin typeface="Batang" panose="02030600000101010101" pitchFamily="18" charset="-127"/>
              <a:ea typeface="Batang" panose="02030600000101010101" pitchFamily="18" charset="-127"/>
            </a:endParaRPr>
          </a:p>
        </p:txBody>
      </p:sp>
      <p:sp>
        <p:nvSpPr>
          <p:cNvPr id="5" name="Rounded Rectangle 4"/>
          <p:cNvSpPr/>
          <p:nvPr/>
        </p:nvSpPr>
        <p:spPr>
          <a:xfrm>
            <a:off x="1458097" y="1573426"/>
            <a:ext cx="3056238" cy="471204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Opportunities:</a:t>
            </a:r>
          </a:p>
          <a:p>
            <a:endParaRPr lang="en-US" sz="1200" dirty="0" smtClean="0">
              <a:solidFill>
                <a:schemeClr val="bg1"/>
              </a:solidFill>
            </a:endParaRPr>
          </a:p>
          <a:p>
            <a:r>
              <a:rPr lang="en-US" sz="1200" dirty="0" smtClean="0">
                <a:solidFill>
                  <a:schemeClr val="bg1"/>
                </a:solidFill>
              </a:rPr>
              <a:t>a</a:t>
            </a:r>
            <a:r>
              <a:rPr lang="en-US" sz="1200" dirty="0">
                <a:solidFill>
                  <a:schemeClr val="bg1"/>
                </a:solidFill>
              </a:rPr>
              <a:t>. Let patient’s know that we value their safety while they are on the unit and to let them </a:t>
            </a:r>
            <a:r>
              <a:rPr lang="en-US" sz="1200" dirty="0" smtClean="0">
                <a:solidFill>
                  <a:schemeClr val="bg1"/>
                </a:solidFill>
              </a:rPr>
              <a:t>know </a:t>
            </a:r>
            <a:r>
              <a:rPr lang="en-US" sz="1200" dirty="0">
                <a:solidFill>
                  <a:schemeClr val="bg1"/>
                </a:solidFill>
              </a:rPr>
              <a:t>to use the call light, especially if they are connected to an intravenous line, </a:t>
            </a:r>
            <a:r>
              <a:rPr lang="en-US" sz="1200" dirty="0" smtClean="0">
                <a:solidFill>
                  <a:schemeClr val="bg1"/>
                </a:solidFill>
              </a:rPr>
              <a:t>sequential </a:t>
            </a:r>
            <a:r>
              <a:rPr lang="en-US" sz="1200" dirty="0">
                <a:solidFill>
                  <a:schemeClr val="bg1"/>
                </a:solidFill>
              </a:rPr>
              <a:t>compression devices or Foley catheter’s to name a few</a:t>
            </a:r>
          </a:p>
          <a:p>
            <a:endParaRPr lang="en-US" sz="1200" dirty="0" smtClean="0">
              <a:solidFill>
                <a:schemeClr val="bg1"/>
              </a:solidFill>
            </a:endParaRPr>
          </a:p>
          <a:p>
            <a:r>
              <a:rPr lang="en-US" sz="1200" dirty="0" smtClean="0">
                <a:solidFill>
                  <a:schemeClr val="bg1"/>
                </a:solidFill>
              </a:rPr>
              <a:t>b</a:t>
            </a:r>
            <a:r>
              <a:rPr lang="en-US" sz="1200" dirty="0">
                <a:solidFill>
                  <a:schemeClr val="bg1"/>
                </a:solidFill>
              </a:rPr>
              <a:t>. Improve the communication for all the staff in regards to patient safety, and let </a:t>
            </a:r>
            <a:r>
              <a:rPr lang="en-US" sz="1200" dirty="0" smtClean="0">
                <a:solidFill>
                  <a:schemeClr val="bg1"/>
                </a:solidFill>
              </a:rPr>
              <a:t>your buddy </a:t>
            </a:r>
            <a:r>
              <a:rPr lang="en-US" sz="1200" dirty="0">
                <a:solidFill>
                  <a:schemeClr val="bg1"/>
                </a:solidFill>
              </a:rPr>
              <a:t>and aide know who you have concerns about</a:t>
            </a:r>
          </a:p>
          <a:p>
            <a:r>
              <a:rPr lang="en-US" sz="1200" dirty="0">
                <a:solidFill>
                  <a:schemeClr val="bg1"/>
                </a:solidFill>
              </a:rPr>
              <a:t> </a:t>
            </a:r>
          </a:p>
        </p:txBody>
      </p:sp>
      <p:sp>
        <p:nvSpPr>
          <p:cNvPr id="6" name="Rounded Rectangle 5"/>
          <p:cNvSpPr/>
          <p:nvPr/>
        </p:nvSpPr>
        <p:spPr>
          <a:xfrm>
            <a:off x="5531708" y="1573426"/>
            <a:ext cx="3056238" cy="471204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1"/>
                </a:solidFill>
              </a:rPr>
              <a:t>Threats:</a:t>
            </a:r>
          </a:p>
          <a:p>
            <a:r>
              <a:rPr lang="en-US" sz="1200" dirty="0" smtClean="0">
                <a:solidFill>
                  <a:schemeClr val="bg1"/>
                </a:solidFill>
              </a:rPr>
              <a:t>a</a:t>
            </a:r>
            <a:r>
              <a:rPr lang="en-US" sz="1200" dirty="0">
                <a:solidFill>
                  <a:schemeClr val="bg1"/>
                </a:solidFill>
              </a:rPr>
              <a:t>. The threat I have seen by all hospital personnel is complacency, especially since we </a:t>
            </a:r>
            <a:r>
              <a:rPr lang="en-US" sz="1200" dirty="0" smtClean="0">
                <a:solidFill>
                  <a:schemeClr val="bg1"/>
                </a:solidFill>
              </a:rPr>
              <a:t>have </a:t>
            </a:r>
            <a:r>
              <a:rPr lang="en-US" sz="1200" dirty="0">
                <a:solidFill>
                  <a:schemeClr val="bg1"/>
                </a:solidFill>
              </a:rPr>
              <a:t>new Hill-Rom beds and sometimes the alarm just goes off.  Some staff </a:t>
            </a:r>
            <a:r>
              <a:rPr lang="en-US" sz="1200" dirty="0" smtClean="0">
                <a:solidFill>
                  <a:schemeClr val="bg1"/>
                </a:solidFill>
              </a:rPr>
              <a:t>members </a:t>
            </a:r>
            <a:r>
              <a:rPr lang="en-US" sz="1200" dirty="0">
                <a:solidFill>
                  <a:schemeClr val="bg1"/>
                </a:solidFill>
              </a:rPr>
              <a:t>have crawled into their own bubble and don’t like responding to lights that are not their </a:t>
            </a:r>
            <a:r>
              <a:rPr lang="en-US" sz="1200" dirty="0" smtClean="0">
                <a:solidFill>
                  <a:schemeClr val="bg1"/>
                </a:solidFill>
              </a:rPr>
              <a:t>own</a:t>
            </a:r>
            <a:r>
              <a:rPr lang="en-US" sz="1200" dirty="0">
                <a:solidFill>
                  <a:schemeClr val="bg1"/>
                </a:solidFill>
              </a:rPr>
              <a:t>.</a:t>
            </a:r>
          </a:p>
          <a:p>
            <a:r>
              <a:rPr lang="en-US" sz="1200" dirty="0">
                <a:solidFill>
                  <a:schemeClr val="bg1"/>
                </a:solidFill>
              </a:rPr>
              <a:t> </a:t>
            </a:r>
          </a:p>
          <a:p>
            <a:r>
              <a:rPr lang="en-US" sz="1200" dirty="0">
                <a:solidFill>
                  <a:schemeClr val="bg1"/>
                </a:solidFill>
              </a:rPr>
              <a:t> </a:t>
            </a:r>
          </a:p>
        </p:txBody>
      </p:sp>
      <p:pic>
        <p:nvPicPr>
          <p:cNvPr id="7" name="Picture 6"/>
          <p:cNvPicPr>
            <a:picLocks noChangeAspect="1"/>
          </p:cNvPicPr>
          <p:nvPr/>
        </p:nvPicPr>
        <p:blipFill>
          <a:blip r:embed="rId2"/>
          <a:stretch>
            <a:fillRect/>
          </a:stretch>
        </p:blipFill>
        <p:spPr>
          <a:xfrm>
            <a:off x="9889839" y="5609968"/>
            <a:ext cx="2015235" cy="430299"/>
          </a:xfrm>
          <a:prstGeom prst="rect">
            <a:avLst/>
          </a:prstGeom>
        </p:spPr>
      </p:pic>
      <p:sp>
        <p:nvSpPr>
          <p:cNvPr id="2" name="TextBox 1"/>
          <p:cNvSpPr txBox="1"/>
          <p:nvPr/>
        </p:nvSpPr>
        <p:spPr>
          <a:xfrm>
            <a:off x="11829536" y="6581001"/>
            <a:ext cx="269626" cy="276999"/>
          </a:xfrm>
          <a:prstGeom prst="rect">
            <a:avLst/>
          </a:prstGeom>
          <a:noFill/>
        </p:spPr>
        <p:txBody>
          <a:bodyPr wrap="none" rtlCol="0">
            <a:spAutoFit/>
          </a:bodyPr>
          <a:lstStyle/>
          <a:p>
            <a:r>
              <a:rPr lang="en-US" sz="1200" dirty="0" smtClean="0"/>
              <a:t>7</a:t>
            </a:r>
            <a:endParaRPr lang="en-US" sz="1200" dirty="0"/>
          </a:p>
        </p:txBody>
      </p:sp>
    </p:spTree>
    <p:extLst>
      <p:ext uri="{BB962C8B-B14F-4D97-AF65-F5344CB8AC3E}">
        <p14:creationId xmlns:p14="http://schemas.microsoft.com/office/powerpoint/2010/main" val="3451671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Chart 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5762" y="2075935"/>
            <a:ext cx="8534400" cy="393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3525795" y="774357"/>
            <a:ext cx="4437433" cy="461665"/>
          </a:xfrm>
          <a:prstGeom prst="rect">
            <a:avLst/>
          </a:prstGeom>
          <a:noFill/>
        </p:spPr>
        <p:txBody>
          <a:bodyPr wrap="none" rtlCol="0">
            <a:spAutoFit/>
          </a:bodyPr>
          <a:lstStyle/>
          <a:p>
            <a:r>
              <a:rPr lang="en-US" sz="2400" dirty="0" smtClean="0">
                <a:latin typeface="Batang" panose="02030600000101010101" pitchFamily="18" charset="-127"/>
                <a:ea typeface="Batang" panose="02030600000101010101" pitchFamily="18" charset="-127"/>
              </a:rPr>
              <a:t>GANTT CHART / TIMELINE</a:t>
            </a:r>
            <a:endParaRPr lang="en-US" sz="2400" dirty="0">
              <a:latin typeface="Batang" panose="02030600000101010101" pitchFamily="18" charset="-127"/>
              <a:ea typeface="Batang" panose="02030600000101010101" pitchFamily="18" charset="-127"/>
            </a:endParaRPr>
          </a:p>
        </p:txBody>
      </p:sp>
      <p:pic>
        <p:nvPicPr>
          <p:cNvPr id="5" name="Picture 4"/>
          <p:cNvPicPr>
            <a:picLocks noChangeAspect="1"/>
          </p:cNvPicPr>
          <p:nvPr/>
        </p:nvPicPr>
        <p:blipFill>
          <a:blip r:embed="rId3"/>
          <a:stretch>
            <a:fillRect/>
          </a:stretch>
        </p:blipFill>
        <p:spPr>
          <a:xfrm>
            <a:off x="5074507" y="6182884"/>
            <a:ext cx="2225615" cy="475220"/>
          </a:xfrm>
          <a:prstGeom prst="rect">
            <a:avLst/>
          </a:prstGeom>
        </p:spPr>
      </p:pic>
      <p:sp>
        <p:nvSpPr>
          <p:cNvPr id="2" name="TextBox 1"/>
          <p:cNvSpPr txBox="1"/>
          <p:nvPr/>
        </p:nvSpPr>
        <p:spPr>
          <a:xfrm>
            <a:off x="11854249" y="6458465"/>
            <a:ext cx="269626" cy="276999"/>
          </a:xfrm>
          <a:prstGeom prst="rect">
            <a:avLst/>
          </a:prstGeom>
          <a:noFill/>
        </p:spPr>
        <p:txBody>
          <a:bodyPr wrap="none" rtlCol="0">
            <a:spAutoFit/>
          </a:bodyPr>
          <a:lstStyle/>
          <a:p>
            <a:r>
              <a:rPr lang="en-US" sz="1200" dirty="0" smtClean="0"/>
              <a:t>8</a:t>
            </a:r>
            <a:endParaRPr lang="en-US" sz="1200" dirty="0"/>
          </a:p>
        </p:txBody>
      </p:sp>
    </p:spTree>
    <p:extLst>
      <p:ext uri="{BB962C8B-B14F-4D97-AF65-F5344CB8AC3E}">
        <p14:creationId xmlns:p14="http://schemas.microsoft.com/office/powerpoint/2010/main" val="32978334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7"/>
          <p:cNvGraphicFramePr>
            <a:graphicFrameLocks/>
          </p:cNvGraphicFramePr>
          <p:nvPr>
            <p:extLst>
              <p:ext uri="{D42A27DB-BD31-4B8C-83A1-F6EECF244321}">
                <p14:modId xmlns:p14="http://schemas.microsoft.com/office/powerpoint/2010/main" val="4060979449"/>
              </p:ext>
            </p:extLst>
          </p:nvPr>
        </p:nvGraphicFramePr>
        <p:xfrm>
          <a:off x="90621" y="2306596"/>
          <a:ext cx="3188038" cy="36116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7"/>
          <p:cNvGraphicFramePr>
            <a:graphicFrameLocks/>
          </p:cNvGraphicFramePr>
          <p:nvPr>
            <p:extLst>
              <p:ext uri="{D42A27DB-BD31-4B8C-83A1-F6EECF244321}">
                <p14:modId xmlns:p14="http://schemas.microsoft.com/office/powerpoint/2010/main" val="3272996456"/>
              </p:ext>
            </p:extLst>
          </p:nvPr>
        </p:nvGraphicFramePr>
        <p:xfrm>
          <a:off x="2545492" y="1606378"/>
          <a:ext cx="3237471" cy="302497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Content Placeholder 7"/>
          <p:cNvGraphicFramePr>
            <a:graphicFrameLocks/>
          </p:cNvGraphicFramePr>
          <p:nvPr>
            <p:extLst>
              <p:ext uri="{D42A27DB-BD31-4B8C-83A1-F6EECF244321}">
                <p14:modId xmlns:p14="http://schemas.microsoft.com/office/powerpoint/2010/main" val="2532924352"/>
              </p:ext>
            </p:extLst>
          </p:nvPr>
        </p:nvGraphicFramePr>
        <p:xfrm>
          <a:off x="7913470" y="154807"/>
          <a:ext cx="3097424" cy="287500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pic>
        <p:nvPicPr>
          <p:cNvPr id="7" name="Picture 6"/>
          <p:cNvPicPr>
            <a:picLocks noChangeAspect="1"/>
          </p:cNvPicPr>
          <p:nvPr/>
        </p:nvPicPr>
        <p:blipFill>
          <a:blip r:embed="rId17"/>
          <a:stretch>
            <a:fillRect/>
          </a:stretch>
        </p:blipFill>
        <p:spPr>
          <a:xfrm>
            <a:off x="7455895" y="5764900"/>
            <a:ext cx="4012574" cy="856777"/>
          </a:xfrm>
          <a:prstGeom prst="rect">
            <a:avLst/>
          </a:prstGeom>
        </p:spPr>
      </p:pic>
      <p:sp>
        <p:nvSpPr>
          <p:cNvPr id="2" name="TextBox 1"/>
          <p:cNvSpPr txBox="1"/>
          <p:nvPr/>
        </p:nvSpPr>
        <p:spPr>
          <a:xfrm>
            <a:off x="11911914" y="6483178"/>
            <a:ext cx="269626" cy="276999"/>
          </a:xfrm>
          <a:prstGeom prst="rect">
            <a:avLst/>
          </a:prstGeom>
          <a:noFill/>
        </p:spPr>
        <p:txBody>
          <a:bodyPr wrap="none" rtlCol="0">
            <a:spAutoFit/>
          </a:bodyPr>
          <a:lstStyle/>
          <a:p>
            <a:r>
              <a:rPr lang="en-US" sz="1200" dirty="0" smtClean="0"/>
              <a:t>9</a:t>
            </a:r>
            <a:endParaRPr lang="en-US" sz="1200" dirty="0"/>
          </a:p>
        </p:txBody>
      </p:sp>
      <p:graphicFrame>
        <p:nvGraphicFramePr>
          <p:cNvPr id="8" name="Content Placeholder 7"/>
          <p:cNvGraphicFramePr>
            <a:graphicFrameLocks/>
          </p:cNvGraphicFramePr>
          <p:nvPr>
            <p:extLst>
              <p:ext uri="{D42A27DB-BD31-4B8C-83A1-F6EECF244321}">
                <p14:modId xmlns:p14="http://schemas.microsoft.com/office/powerpoint/2010/main" val="2856856248"/>
              </p:ext>
            </p:extLst>
          </p:nvPr>
        </p:nvGraphicFramePr>
        <p:xfrm>
          <a:off x="5049795" y="774357"/>
          <a:ext cx="3240930" cy="3049595"/>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cxnSp>
        <p:nvCxnSpPr>
          <p:cNvPr id="9" name="Straight Arrow Connector 8"/>
          <p:cNvCxnSpPr/>
          <p:nvPr/>
        </p:nvCxnSpPr>
        <p:spPr>
          <a:xfrm flipV="1">
            <a:off x="428368" y="2559490"/>
            <a:ext cx="10981037" cy="370126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220174" y="5705147"/>
            <a:ext cx="2829621" cy="276999"/>
          </a:xfrm>
          <a:prstGeom prst="rect">
            <a:avLst/>
          </a:prstGeom>
          <a:noFill/>
        </p:spPr>
        <p:txBody>
          <a:bodyPr wrap="none" rtlCol="0">
            <a:spAutoFit/>
          </a:bodyPr>
          <a:lstStyle/>
          <a:p>
            <a:r>
              <a:rPr lang="en-US" sz="1200" dirty="0" smtClean="0"/>
              <a:t>What does the staff want to cover?</a:t>
            </a:r>
            <a:endParaRPr lang="en-US" sz="1200" dirty="0"/>
          </a:p>
        </p:txBody>
      </p:sp>
      <p:sp>
        <p:nvSpPr>
          <p:cNvPr id="11" name="TextBox 10"/>
          <p:cNvSpPr txBox="1"/>
          <p:nvPr/>
        </p:nvSpPr>
        <p:spPr>
          <a:xfrm>
            <a:off x="5049795" y="4865008"/>
            <a:ext cx="3377848" cy="276999"/>
          </a:xfrm>
          <a:prstGeom prst="rect">
            <a:avLst/>
          </a:prstGeom>
          <a:noFill/>
        </p:spPr>
        <p:txBody>
          <a:bodyPr wrap="none" rtlCol="0">
            <a:spAutoFit/>
          </a:bodyPr>
          <a:lstStyle/>
          <a:p>
            <a:r>
              <a:rPr lang="en-US" sz="1200" dirty="0" smtClean="0"/>
              <a:t>How to get the information out to the staff.</a:t>
            </a:r>
            <a:endParaRPr lang="en-US" sz="1200" dirty="0"/>
          </a:p>
        </p:txBody>
      </p:sp>
      <p:sp>
        <p:nvSpPr>
          <p:cNvPr id="12" name="TextBox 11"/>
          <p:cNvSpPr txBox="1"/>
          <p:nvPr/>
        </p:nvSpPr>
        <p:spPr>
          <a:xfrm>
            <a:off x="7352762" y="4089152"/>
            <a:ext cx="3852337" cy="276999"/>
          </a:xfrm>
          <a:prstGeom prst="rect">
            <a:avLst/>
          </a:prstGeom>
          <a:noFill/>
        </p:spPr>
        <p:txBody>
          <a:bodyPr wrap="none" rtlCol="0">
            <a:spAutoFit/>
          </a:bodyPr>
          <a:lstStyle/>
          <a:p>
            <a:r>
              <a:rPr lang="en-US" sz="1200" dirty="0" smtClean="0"/>
              <a:t>Staff Huddles/Continue Reassessment of Patients.</a:t>
            </a:r>
            <a:endParaRPr lang="en-US" sz="1200" dirty="0"/>
          </a:p>
        </p:txBody>
      </p:sp>
      <p:sp>
        <p:nvSpPr>
          <p:cNvPr id="14" name="TextBox 13"/>
          <p:cNvSpPr txBox="1"/>
          <p:nvPr/>
        </p:nvSpPr>
        <p:spPr>
          <a:xfrm>
            <a:off x="10023064" y="3036689"/>
            <a:ext cx="1891865" cy="461665"/>
          </a:xfrm>
          <a:prstGeom prst="rect">
            <a:avLst/>
          </a:prstGeom>
          <a:noFill/>
        </p:spPr>
        <p:txBody>
          <a:bodyPr wrap="none" rtlCol="0">
            <a:spAutoFit/>
          </a:bodyPr>
          <a:lstStyle/>
          <a:p>
            <a:r>
              <a:rPr lang="en-US" sz="1200" dirty="0" smtClean="0"/>
              <a:t>Keep project going </a:t>
            </a:r>
          </a:p>
          <a:p>
            <a:r>
              <a:rPr lang="en-US" sz="1200" dirty="0" smtClean="0"/>
              <a:t>by continual evolution!</a:t>
            </a:r>
            <a:endParaRPr lang="en-US" sz="1200" dirty="0"/>
          </a:p>
        </p:txBody>
      </p:sp>
    </p:spTree>
    <p:extLst>
      <p:ext uri="{BB962C8B-B14F-4D97-AF65-F5344CB8AC3E}">
        <p14:creationId xmlns:p14="http://schemas.microsoft.com/office/powerpoint/2010/main" val="34505168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203</TotalTime>
  <Words>810</Words>
  <Application>Microsoft Office PowerPoint</Application>
  <PresentationFormat>Widescreen</PresentationFormat>
  <Paragraphs>177</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Batang</vt:lpstr>
      <vt:lpstr>Arial</vt:lpstr>
      <vt:lpstr>Century Gothic</vt:lpstr>
      <vt:lpstr>Times New Roman</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 Clark</dc:creator>
  <cp:lastModifiedBy>Sam Clark</cp:lastModifiedBy>
  <cp:revision>16</cp:revision>
  <dcterms:created xsi:type="dcterms:W3CDTF">2015-11-20T09:04:46Z</dcterms:created>
  <dcterms:modified xsi:type="dcterms:W3CDTF">2015-11-29T22:37:46Z</dcterms:modified>
</cp:coreProperties>
</file>